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Dosis" pitchFamily="2" charset="0"/>
      <p:regular r:id="rId4"/>
      <p:bold r:id="rId5"/>
    </p:embeddedFont>
    <p:embeddedFont>
      <p:font typeface="Zen Loop" panose="020B0604020202020204" charset="0"/>
      <p:regular r:id="rId6"/>
      <p: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F6A1E0-F781-4BC2-8C03-2B11573993C7}">
  <a:tblStyle styleId="{BCF6A1E0-F781-4BC2-8C03-2B11573993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86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06400" y="1349675"/>
            <a:ext cx="6331500" cy="19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065500" y="3808413"/>
            <a:ext cx="50133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39270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129875" y="129002"/>
            <a:ext cx="8879579" cy="4886704"/>
            <a:chOff x="129875" y="129002"/>
            <a:chExt cx="8879579" cy="4886704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139519" y="132777"/>
              <a:ext cx="8864961" cy="4877945"/>
              <a:chOff x="245600" y="857825"/>
              <a:chExt cx="7086300" cy="3985575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245600" y="857825"/>
                <a:ext cx="7086300" cy="3985575"/>
              </a:xfrm>
              <a:custGeom>
                <a:avLst/>
                <a:gdLst/>
                <a:ahLst/>
                <a:cxnLst/>
                <a:rect l="l" t="t" r="r" b="b"/>
                <a:pathLst>
                  <a:path w="283452" h="159423" fill="none" extrusionOk="0">
                    <a:moveTo>
                      <a:pt x="274803" y="76037"/>
                    </a:moveTo>
                    <a:lnTo>
                      <a:pt x="272203" y="79187"/>
                    </a:lnTo>
                    <a:lnTo>
                      <a:pt x="274803" y="82336"/>
                    </a:lnTo>
                    <a:lnTo>
                      <a:pt x="279202" y="87685"/>
                    </a:lnTo>
                    <a:lnTo>
                      <a:pt x="283451" y="92784"/>
                    </a:lnTo>
                    <a:lnTo>
                      <a:pt x="283451" y="159422"/>
                    </a:lnTo>
                    <a:lnTo>
                      <a:pt x="155124" y="159422"/>
                    </a:lnTo>
                    <a:lnTo>
                      <a:pt x="150175" y="155323"/>
                    </a:lnTo>
                    <a:lnTo>
                      <a:pt x="144876" y="150974"/>
                    </a:lnTo>
                    <a:lnTo>
                      <a:pt x="141926" y="148574"/>
                    </a:lnTo>
                    <a:lnTo>
                      <a:pt x="139027" y="150974"/>
                    </a:lnTo>
                    <a:lnTo>
                      <a:pt x="133678" y="155323"/>
                    </a:lnTo>
                    <a:lnTo>
                      <a:pt x="128728" y="159422"/>
                    </a:lnTo>
                    <a:lnTo>
                      <a:pt x="1" y="159422"/>
                    </a:lnTo>
                    <a:lnTo>
                      <a:pt x="1" y="92534"/>
                    </a:lnTo>
                    <a:lnTo>
                      <a:pt x="4250" y="87435"/>
                    </a:lnTo>
                    <a:lnTo>
                      <a:pt x="8599" y="82086"/>
                    </a:lnTo>
                    <a:lnTo>
                      <a:pt x="10999" y="79187"/>
                    </a:lnTo>
                    <a:lnTo>
                      <a:pt x="8599" y="76287"/>
                    </a:lnTo>
                    <a:lnTo>
                      <a:pt x="4250" y="70988"/>
                    </a:lnTo>
                    <a:lnTo>
                      <a:pt x="1" y="65839"/>
                    </a:lnTo>
                    <a:lnTo>
                      <a:pt x="1" y="1"/>
                    </a:lnTo>
                    <a:lnTo>
                      <a:pt x="128478" y="1"/>
                    </a:lnTo>
                    <a:lnTo>
                      <a:pt x="133478" y="4100"/>
                    </a:lnTo>
                    <a:lnTo>
                      <a:pt x="138777" y="8499"/>
                    </a:lnTo>
                    <a:lnTo>
                      <a:pt x="141926" y="11099"/>
                    </a:lnTo>
                    <a:lnTo>
                      <a:pt x="145076" y="8499"/>
                    </a:lnTo>
                    <a:lnTo>
                      <a:pt x="150375" y="4100"/>
                    </a:lnTo>
                    <a:lnTo>
                      <a:pt x="155374" y="1"/>
                    </a:lnTo>
                    <a:lnTo>
                      <a:pt x="283451" y="1"/>
                    </a:lnTo>
                    <a:lnTo>
                      <a:pt x="283451" y="65589"/>
                    </a:lnTo>
                    <a:lnTo>
                      <a:pt x="279202" y="70738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45600" y="2909975"/>
                <a:ext cx="21500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00" h="10449" fill="none" extrusionOk="0">
                    <a:moveTo>
                      <a:pt x="1" y="10448"/>
                    </a:moveTo>
                    <a:lnTo>
                      <a:pt x="4250" y="5349"/>
                    </a:lnTo>
                    <a:lnTo>
                      <a:pt x="8599" y="0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45600" y="2503800"/>
                <a:ext cx="21500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00" h="10449" fill="none" extrusionOk="0">
                    <a:moveTo>
                      <a:pt x="8599" y="10448"/>
                    </a:moveTo>
                    <a:lnTo>
                      <a:pt x="4250" y="5149"/>
                    </a:lnTo>
                    <a:lnTo>
                      <a:pt x="1" y="0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51850" y="960325"/>
                <a:ext cx="6873825" cy="3780575"/>
              </a:xfrm>
              <a:custGeom>
                <a:avLst/>
                <a:gdLst/>
                <a:ahLst/>
                <a:cxnLst/>
                <a:rect l="l" t="t" r="r" b="b"/>
                <a:pathLst>
                  <a:path w="274953" h="151223" fill="none" extrusionOk="0">
                    <a:moveTo>
                      <a:pt x="270553" y="71937"/>
                    </a:moveTo>
                    <a:lnTo>
                      <a:pt x="267953" y="75087"/>
                    </a:lnTo>
                    <a:lnTo>
                      <a:pt x="270553" y="78236"/>
                    </a:lnTo>
                    <a:lnTo>
                      <a:pt x="274952" y="83585"/>
                    </a:lnTo>
                    <a:lnTo>
                      <a:pt x="274952" y="151223"/>
                    </a:lnTo>
                    <a:lnTo>
                      <a:pt x="145925" y="151223"/>
                    </a:lnTo>
                    <a:lnTo>
                      <a:pt x="140626" y="146874"/>
                    </a:lnTo>
                    <a:lnTo>
                      <a:pt x="137676" y="144474"/>
                    </a:lnTo>
                    <a:lnTo>
                      <a:pt x="134777" y="146874"/>
                    </a:lnTo>
                    <a:lnTo>
                      <a:pt x="129428" y="151223"/>
                    </a:lnTo>
                    <a:lnTo>
                      <a:pt x="0" y="151223"/>
                    </a:lnTo>
                    <a:lnTo>
                      <a:pt x="0" y="83335"/>
                    </a:lnTo>
                    <a:lnTo>
                      <a:pt x="4349" y="77986"/>
                    </a:lnTo>
                    <a:lnTo>
                      <a:pt x="6749" y="75087"/>
                    </a:lnTo>
                    <a:lnTo>
                      <a:pt x="4349" y="72187"/>
                    </a:lnTo>
                    <a:lnTo>
                      <a:pt x="0" y="66888"/>
                    </a:lnTo>
                    <a:lnTo>
                      <a:pt x="0" y="0"/>
                    </a:lnTo>
                    <a:lnTo>
                      <a:pt x="129228" y="0"/>
                    </a:lnTo>
                    <a:lnTo>
                      <a:pt x="134527" y="4399"/>
                    </a:lnTo>
                    <a:lnTo>
                      <a:pt x="137676" y="6999"/>
                    </a:lnTo>
                    <a:lnTo>
                      <a:pt x="140826" y="4399"/>
                    </a:lnTo>
                    <a:lnTo>
                      <a:pt x="146125" y="0"/>
                    </a:lnTo>
                    <a:lnTo>
                      <a:pt x="274952" y="0"/>
                    </a:lnTo>
                    <a:lnTo>
                      <a:pt x="274952" y="66638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60575" y="1070300"/>
                <a:ext cx="6655100" cy="3561875"/>
              </a:xfrm>
              <a:custGeom>
                <a:avLst/>
                <a:gdLst/>
                <a:ahLst/>
                <a:cxnLst/>
                <a:rect l="l" t="t" r="r" b="b"/>
                <a:pathLst>
                  <a:path w="266204" h="142475" fill="none" extrusionOk="0">
                    <a:moveTo>
                      <a:pt x="266204" y="67538"/>
                    </a:moveTo>
                    <a:lnTo>
                      <a:pt x="263604" y="70688"/>
                    </a:lnTo>
                    <a:lnTo>
                      <a:pt x="266204" y="73837"/>
                    </a:lnTo>
                    <a:lnTo>
                      <a:pt x="266204" y="142475"/>
                    </a:lnTo>
                    <a:lnTo>
                      <a:pt x="136277" y="142475"/>
                    </a:lnTo>
                    <a:lnTo>
                      <a:pt x="133327" y="140075"/>
                    </a:lnTo>
                    <a:lnTo>
                      <a:pt x="130428" y="142475"/>
                    </a:lnTo>
                    <a:lnTo>
                      <a:pt x="0" y="142475"/>
                    </a:lnTo>
                    <a:lnTo>
                      <a:pt x="0" y="73587"/>
                    </a:lnTo>
                    <a:lnTo>
                      <a:pt x="2400" y="70688"/>
                    </a:lnTo>
                    <a:lnTo>
                      <a:pt x="0" y="67788"/>
                    </a:lnTo>
                    <a:lnTo>
                      <a:pt x="0" y="0"/>
                    </a:lnTo>
                    <a:lnTo>
                      <a:pt x="130178" y="0"/>
                    </a:lnTo>
                    <a:lnTo>
                      <a:pt x="133327" y="2600"/>
                    </a:lnTo>
                    <a:lnTo>
                      <a:pt x="136477" y="0"/>
                    </a:lnTo>
                    <a:lnTo>
                      <a:pt x="266204" y="0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457550" y="857825"/>
                <a:ext cx="2574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500" fill="none" extrusionOk="0">
                    <a:moveTo>
                      <a:pt x="0" y="1"/>
                    </a:moveTo>
                    <a:lnTo>
                      <a:pt x="5000" y="4100"/>
                    </a:lnTo>
                    <a:lnTo>
                      <a:pt x="10299" y="8499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872475" y="857825"/>
                <a:ext cx="2574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500" fill="none" extrusionOk="0">
                    <a:moveTo>
                      <a:pt x="1" y="8499"/>
                    </a:moveTo>
                    <a:lnTo>
                      <a:pt x="5300" y="4100"/>
                    </a:lnTo>
                    <a:lnTo>
                      <a:pt x="10299" y="1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7115650" y="2497550"/>
                <a:ext cx="21625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50" h="10449" fill="none" extrusionOk="0">
                    <a:moveTo>
                      <a:pt x="8649" y="0"/>
                    </a:moveTo>
                    <a:lnTo>
                      <a:pt x="4400" y="5149"/>
                    </a:lnTo>
                    <a:lnTo>
                      <a:pt x="1" y="10448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7115650" y="2916225"/>
                <a:ext cx="21625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50" h="10449" fill="none" extrusionOk="0">
                    <a:moveTo>
                      <a:pt x="1" y="0"/>
                    </a:moveTo>
                    <a:lnTo>
                      <a:pt x="4400" y="5349"/>
                    </a:lnTo>
                    <a:lnTo>
                      <a:pt x="8649" y="10448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867475" y="4632150"/>
                <a:ext cx="256225" cy="211250"/>
              </a:xfrm>
              <a:custGeom>
                <a:avLst/>
                <a:gdLst/>
                <a:ahLst/>
                <a:cxnLst/>
                <a:rect l="l" t="t" r="r" b="b"/>
                <a:pathLst>
                  <a:path w="10249" h="8450" fill="none" extrusionOk="0">
                    <a:moveTo>
                      <a:pt x="10249" y="8449"/>
                    </a:moveTo>
                    <a:lnTo>
                      <a:pt x="5300" y="4350"/>
                    </a:lnTo>
                    <a:lnTo>
                      <a:pt x="1" y="1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3463800" y="4632150"/>
                <a:ext cx="257475" cy="21125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450" fill="none" extrusionOk="0">
                    <a:moveTo>
                      <a:pt x="10299" y="1"/>
                    </a:moveTo>
                    <a:lnTo>
                      <a:pt x="4950" y="4350"/>
                    </a:lnTo>
                    <a:lnTo>
                      <a:pt x="0" y="8449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" name="Google Shape;25;p2"/>
            <p:cNvSpPr/>
            <p:nvPr/>
          </p:nvSpPr>
          <p:spPr>
            <a:xfrm rot="10800000">
              <a:off x="4277400" y="129002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flipH="1">
              <a:off x="4280308" y="4770906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-5400000" flipH="1">
              <a:off x="8585404" y="2434418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5400000">
              <a:off x="-49375" y="2434418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20"/>
          <p:cNvGrpSpPr/>
          <p:nvPr/>
        </p:nvGrpSpPr>
        <p:grpSpPr>
          <a:xfrm>
            <a:off x="129875" y="129002"/>
            <a:ext cx="8879579" cy="4886704"/>
            <a:chOff x="129875" y="129002"/>
            <a:chExt cx="8879579" cy="4886704"/>
          </a:xfrm>
        </p:grpSpPr>
        <p:grpSp>
          <p:nvGrpSpPr>
            <p:cNvPr id="436" name="Google Shape;436;p20"/>
            <p:cNvGrpSpPr/>
            <p:nvPr/>
          </p:nvGrpSpPr>
          <p:grpSpPr>
            <a:xfrm>
              <a:off x="139519" y="132777"/>
              <a:ext cx="8864961" cy="4877945"/>
              <a:chOff x="245600" y="857825"/>
              <a:chExt cx="7086300" cy="3985575"/>
            </a:xfrm>
          </p:grpSpPr>
          <p:sp>
            <p:nvSpPr>
              <p:cNvPr id="437" name="Google Shape;437;p20"/>
              <p:cNvSpPr/>
              <p:nvPr/>
            </p:nvSpPr>
            <p:spPr>
              <a:xfrm>
                <a:off x="245600" y="857825"/>
                <a:ext cx="7086300" cy="3985575"/>
              </a:xfrm>
              <a:custGeom>
                <a:avLst/>
                <a:gdLst/>
                <a:ahLst/>
                <a:cxnLst/>
                <a:rect l="l" t="t" r="r" b="b"/>
                <a:pathLst>
                  <a:path w="283452" h="159423" fill="none" extrusionOk="0">
                    <a:moveTo>
                      <a:pt x="274803" y="76037"/>
                    </a:moveTo>
                    <a:lnTo>
                      <a:pt x="272203" y="79187"/>
                    </a:lnTo>
                    <a:lnTo>
                      <a:pt x="274803" y="82336"/>
                    </a:lnTo>
                    <a:lnTo>
                      <a:pt x="279202" y="87685"/>
                    </a:lnTo>
                    <a:lnTo>
                      <a:pt x="283451" y="92784"/>
                    </a:lnTo>
                    <a:lnTo>
                      <a:pt x="283451" y="159422"/>
                    </a:lnTo>
                    <a:lnTo>
                      <a:pt x="155124" y="159422"/>
                    </a:lnTo>
                    <a:lnTo>
                      <a:pt x="150175" y="155323"/>
                    </a:lnTo>
                    <a:lnTo>
                      <a:pt x="144876" y="150974"/>
                    </a:lnTo>
                    <a:lnTo>
                      <a:pt x="141926" y="148574"/>
                    </a:lnTo>
                    <a:lnTo>
                      <a:pt x="139027" y="150974"/>
                    </a:lnTo>
                    <a:lnTo>
                      <a:pt x="133678" y="155323"/>
                    </a:lnTo>
                    <a:lnTo>
                      <a:pt x="128728" y="159422"/>
                    </a:lnTo>
                    <a:lnTo>
                      <a:pt x="1" y="159422"/>
                    </a:lnTo>
                    <a:lnTo>
                      <a:pt x="1" y="92534"/>
                    </a:lnTo>
                    <a:lnTo>
                      <a:pt x="4250" y="87435"/>
                    </a:lnTo>
                    <a:lnTo>
                      <a:pt x="8599" y="82086"/>
                    </a:lnTo>
                    <a:lnTo>
                      <a:pt x="10999" y="79187"/>
                    </a:lnTo>
                    <a:lnTo>
                      <a:pt x="8599" y="76287"/>
                    </a:lnTo>
                    <a:lnTo>
                      <a:pt x="4250" y="70988"/>
                    </a:lnTo>
                    <a:lnTo>
                      <a:pt x="1" y="65839"/>
                    </a:lnTo>
                    <a:lnTo>
                      <a:pt x="1" y="1"/>
                    </a:lnTo>
                    <a:lnTo>
                      <a:pt x="128478" y="1"/>
                    </a:lnTo>
                    <a:lnTo>
                      <a:pt x="133478" y="4100"/>
                    </a:lnTo>
                    <a:lnTo>
                      <a:pt x="138777" y="8499"/>
                    </a:lnTo>
                    <a:lnTo>
                      <a:pt x="141926" y="11099"/>
                    </a:lnTo>
                    <a:lnTo>
                      <a:pt x="145076" y="8499"/>
                    </a:lnTo>
                    <a:lnTo>
                      <a:pt x="150375" y="4100"/>
                    </a:lnTo>
                    <a:lnTo>
                      <a:pt x="155374" y="1"/>
                    </a:lnTo>
                    <a:lnTo>
                      <a:pt x="283451" y="1"/>
                    </a:lnTo>
                    <a:lnTo>
                      <a:pt x="283451" y="65589"/>
                    </a:lnTo>
                    <a:lnTo>
                      <a:pt x="279202" y="70738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0"/>
              <p:cNvSpPr/>
              <p:nvPr/>
            </p:nvSpPr>
            <p:spPr>
              <a:xfrm>
                <a:off x="245600" y="2909975"/>
                <a:ext cx="21500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00" h="10449" fill="none" extrusionOk="0">
                    <a:moveTo>
                      <a:pt x="1" y="10448"/>
                    </a:moveTo>
                    <a:lnTo>
                      <a:pt x="4250" y="5349"/>
                    </a:lnTo>
                    <a:lnTo>
                      <a:pt x="8599" y="0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0"/>
              <p:cNvSpPr/>
              <p:nvPr/>
            </p:nvSpPr>
            <p:spPr>
              <a:xfrm>
                <a:off x="245600" y="2503800"/>
                <a:ext cx="21500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00" h="10449" fill="none" extrusionOk="0">
                    <a:moveTo>
                      <a:pt x="8599" y="10448"/>
                    </a:moveTo>
                    <a:lnTo>
                      <a:pt x="4250" y="5149"/>
                    </a:lnTo>
                    <a:lnTo>
                      <a:pt x="1" y="0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0"/>
              <p:cNvSpPr/>
              <p:nvPr/>
            </p:nvSpPr>
            <p:spPr>
              <a:xfrm>
                <a:off x="351850" y="960325"/>
                <a:ext cx="6873825" cy="3780575"/>
              </a:xfrm>
              <a:custGeom>
                <a:avLst/>
                <a:gdLst/>
                <a:ahLst/>
                <a:cxnLst/>
                <a:rect l="l" t="t" r="r" b="b"/>
                <a:pathLst>
                  <a:path w="274953" h="151223" fill="none" extrusionOk="0">
                    <a:moveTo>
                      <a:pt x="270553" y="71937"/>
                    </a:moveTo>
                    <a:lnTo>
                      <a:pt x="267953" y="75087"/>
                    </a:lnTo>
                    <a:lnTo>
                      <a:pt x="270553" y="78236"/>
                    </a:lnTo>
                    <a:lnTo>
                      <a:pt x="274952" y="83585"/>
                    </a:lnTo>
                    <a:lnTo>
                      <a:pt x="274952" y="151223"/>
                    </a:lnTo>
                    <a:lnTo>
                      <a:pt x="145925" y="151223"/>
                    </a:lnTo>
                    <a:lnTo>
                      <a:pt x="140626" y="146874"/>
                    </a:lnTo>
                    <a:lnTo>
                      <a:pt x="137676" y="144474"/>
                    </a:lnTo>
                    <a:lnTo>
                      <a:pt x="134777" y="146874"/>
                    </a:lnTo>
                    <a:lnTo>
                      <a:pt x="129428" y="151223"/>
                    </a:lnTo>
                    <a:lnTo>
                      <a:pt x="0" y="151223"/>
                    </a:lnTo>
                    <a:lnTo>
                      <a:pt x="0" y="83335"/>
                    </a:lnTo>
                    <a:lnTo>
                      <a:pt x="4349" y="77986"/>
                    </a:lnTo>
                    <a:lnTo>
                      <a:pt x="6749" y="75087"/>
                    </a:lnTo>
                    <a:lnTo>
                      <a:pt x="4349" y="72187"/>
                    </a:lnTo>
                    <a:lnTo>
                      <a:pt x="0" y="66888"/>
                    </a:lnTo>
                    <a:lnTo>
                      <a:pt x="0" y="0"/>
                    </a:lnTo>
                    <a:lnTo>
                      <a:pt x="129228" y="0"/>
                    </a:lnTo>
                    <a:lnTo>
                      <a:pt x="134527" y="4399"/>
                    </a:lnTo>
                    <a:lnTo>
                      <a:pt x="137676" y="6999"/>
                    </a:lnTo>
                    <a:lnTo>
                      <a:pt x="140826" y="4399"/>
                    </a:lnTo>
                    <a:lnTo>
                      <a:pt x="146125" y="0"/>
                    </a:lnTo>
                    <a:lnTo>
                      <a:pt x="274952" y="0"/>
                    </a:lnTo>
                    <a:lnTo>
                      <a:pt x="274952" y="66638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0"/>
              <p:cNvSpPr/>
              <p:nvPr/>
            </p:nvSpPr>
            <p:spPr>
              <a:xfrm>
                <a:off x="460575" y="1070300"/>
                <a:ext cx="6655100" cy="3561875"/>
              </a:xfrm>
              <a:custGeom>
                <a:avLst/>
                <a:gdLst/>
                <a:ahLst/>
                <a:cxnLst/>
                <a:rect l="l" t="t" r="r" b="b"/>
                <a:pathLst>
                  <a:path w="266204" h="142475" fill="none" extrusionOk="0">
                    <a:moveTo>
                      <a:pt x="266204" y="67538"/>
                    </a:moveTo>
                    <a:lnTo>
                      <a:pt x="263604" y="70688"/>
                    </a:lnTo>
                    <a:lnTo>
                      <a:pt x="266204" y="73837"/>
                    </a:lnTo>
                    <a:lnTo>
                      <a:pt x="266204" y="142475"/>
                    </a:lnTo>
                    <a:lnTo>
                      <a:pt x="136277" y="142475"/>
                    </a:lnTo>
                    <a:lnTo>
                      <a:pt x="133327" y="140075"/>
                    </a:lnTo>
                    <a:lnTo>
                      <a:pt x="130428" y="142475"/>
                    </a:lnTo>
                    <a:lnTo>
                      <a:pt x="0" y="142475"/>
                    </a:lnTo>
                    <a:lnTo>
                      <a:pt x="0" y="73587"/>
                    </a:lnTo>
                    <a:lnTo>
                      <a:pt x="2400" y="70688"/>
                    </a:lnTo>
                    <a:lnTo>
                      <a:pt x="0" y="67788"/>
                    </a:lnTo>
                    <a:lnTo>
                      <a:pt x="0" y="0"/>
                    </a:lnTo>
                    <a:lnTo>
                      <a:pt x="130178" y="0"/>
                    </a:lnTo>
                    <a:lnTo>
                      <a:pt x="133327" y="2600"/>
                    </a:lnTo>
                    <a:lnTo>
                      <a:pt x="136477" y="0"/>
                    </a:lnTo>
                    <a:lnTo>
                      <a:pt x="266204" y="0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0"/>
              <p:cNvSpPr/>
              <p:nvPr/>
            </p:nvSpPr>
            <p:spPr>
              <a:xfrm>
                <a:off x="3457550" y="857825"/>
                <a:ext cx="2574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500" fill="none" extrusionOk="0">
                    <a:moveTo>
                      <a:pt x="0" y="1"/>
                    </a:moveTo>
                    <a:lnTo>
                      <a:pt x="5000" y="4100"/>
                    </a:lnTo>
                    <a:lnTo>
                      <a:pt x="10299" y="8499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3872475" y="857825"/>
                <a:ext cx="2574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500" fill="none" extrusionOk="0">
                    <a:moveTo>
                      <a:pt x="1" y="8499"/>
                    </a:moveTo>
                    <a:lnTo>
                      <a:pt x="5300" y="4100"/>
                    </a:lnTo>
                    <a:lnTo>
                      <a:pt x="10299" y="1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>
                <a:off x="7115650" y="2497550"/>
                <a:ext cx="21625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50" h="10449" fill="none" extrusionOk="0">
                    <a:moveTo>
                      <a:pt x="8649" y="0"/>
                    </a:moveTo>
                    <a:lnTo>
                      <a:pt x="4400" y="5149"/>
                    </a:lnTo>
                    <a:lnTo>
                      <a:pt x="1" y="10448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7115650" y="2916225"/>
                <a:ext cx="21625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50" h="10449" fill="none" extrusionOk="0">
                    <a:moveTo>
                      <a:pt x="1" y="0"/>
                    </a:moveTo>
                    <a:lnTo>
                      <a:pt x="4400" y="5349"/>
                    </a:lnTo>
                    <a:lnTo>
                      <a:pt x="8649" y="10448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0"/>
              <p:cNvSpPr/>
              <p:nvPr/>
            </p:nvSpPr>
            <p:spPr>
              <a:xfrm>
                <a:off x="3867475" y="4632150"/>
                <a:ext cx="256225" cy="211250"/>
              </a:xfrm>
              <a:custGeom>
                <a:avLst/>
                <a:gdLst/>
                <a:ahLst/>
                <a:cxnLst/>
                <a:rect l="l" t="t" r="r" b="b"/>
                <a:pathLst>
                  <a:path w="10249" h="8450" fill="none" extrusionOk="0">
                    <a:moveTo>
                      <a:pt x="10249" y="8449"/>
                    </a:moveTo>
                    <a:lnTo>
                      <a:pt x="5300" y="4350"/>
                    </a:lnTo>
                    <a:lnTo>
                      <a:pt x="1" y="1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0"/>
              <p:cNvSpPr/>
              <p:nvPr/>
            </p:nvSpPr>
            <p:spPr>
              <a:xfrm>
                <a:off x="3463800" y="4632150"/>
                <a:ext cx="257475" cy="21125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450" fill="none" extrusionOk="0">
                    <a:moveTo>
                      <a:pt x="10299" y="1"/>
                    </a:moveTo>
                    <a:lnTo>
                      <a:pt x="4950" y="4350"/>
                    </a:lnTo>
                    <a:lnTo>
                      <a:pt x="0" y="8449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8" name="Google Shape;448;p20"/>
            <p:cNvSpPr/>
            <p:nvPr/>
          </p:nvSpPr>
          <p:spPr>
            <a:xfrm rot="10800000">
              <a:off x="4277400" y="129002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 flipH="1">
              <a:off x="4280308" y="4770906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 rot="-5400000" flipH="1">
              <a:off x="8585404" y="2434418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 rot="5400000">
              <a:off x="-49375" y="2434418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4" name="Google Shape;454;p21"/>
          <p:cNvGrpSpPr/>
          <p:nvPr/>
        </p:nvGrpSpPr>
        <p:grpSpPr>
          <a:xfrm rot="3058299" flipH="1">
            <a:off x="7733532" y="3583503"/>
            <a:ext cx="745496" cy="947031"/>
            <a:chOff x="2986775" y="596050"/>
            <a:chExt cx="673325" cy="855350"/>
          </a:xfrm>
        </p:grpSpPr>
        <p:sp>
          <p:nvSpPr>
            <p:cNvPr id="455" name="Google Shape;455;p21"/>
            <p:cNvSpPr/>
            <p:nvPr/>
          </p:nvSpPr>
          <p:spPr>
            <a:xfrm>
              <a:off x="2986775" y="596050"/>
              <a:ext cx="673325" cy="855350"/>
            </a:xfrm>
            <a:custGeom>
              <a:avLst/>
              <a:gdLst/>
              <a:ahLst/>
              <a:cxnLst/>
              <a:rect l="l" t="t" r="r" b="b"/>
              <a:pathLst>
                <a:path w="26933" h="34214" extrusionOk="0">
                  <a:moveTo>
                    <a:pt x="25306" y="1609"/>
                  </a:moveTo>
                  <a:lnTo>
                    <a:pt x="25306" y="1609"/>
                  </a:lnTo>
                  <a:cubicBezTo>
                    <a:pt x="24350" y="2718"/>
                    <a:pt x="23432" y="3827"/>
                    <a:pt x="22514" y="4975"/>
                  </a:cubicBezTo>
                  <a:cubicBezTo>
                    <a:pt x="22514" y="4860"/>
                    <a:pt x="22514" y="4745"/>
                    <a:pt x="22514" y="4630"/>
                  </a:cubicBezTo>
                  <a:cubicBezTo>
                    <a:pt x="22591" y="4210"/>
                    <a:pt x="22629" y="3789"/>
                    <a:pt x="22629" y="3368"/>
                  </a:cubicBezTo>
                  <a:lnTo>
                    <a:pt x="22820" y="3215"/>
                  </a:lnTo>
                  <a:lnTo>
                    <a:pt x="22820" y="3215"/>
                  </a:lnTo>
                  <a:cubicBezTo>
                    <a:pt x="22744" y="3713"/>
                    <a:pt x="22629" y="4133"/>
                    <a:pt x="22553" y="4592"/>
                  </a:cubicBezTo>
                  <a:cubicBezTo>
                    <a:pt x="22553" y="4630"/>
                    <a:pt x="22581" y="4650"/>
                    <a:pt x="22615" y="4650"/>
                  </a:cubicBezTo>
                  <a:cubicBezTo>
                    <a:pt x="22648" y="4650"/>
                    <a:pt x="22686" y="4630"/>
                    <a:pt x="22706" y="4592"/>
                  </a:cubicBezTo>
                  <a:cubicBezTo>
                    <a:pt x="22897" y="4095"/>
                    <a:pt x="23012" y="3598"/>
                    <a:pt x="23050" y="3062"/>
                  </a:cubicBezTo>
                  <a:cubicBezTo>
                    <a:pt x="23815" y="2565"/>
                    <a:pt x="24541" y="2106"/>
                    <a:pt x="25306" y="1609"/>
                  </a:cubicBezTo>
                  <a:close/>
                  <a:moveTo>
                    <a:pt x="26415" y="806"/>
                  </a:moveTo>
                  <a:lnTo>
                    <a:pt x="26415" y="806"/>
                  </a:lnTo>
                  <a:cubicBezTo>
                    <a:pt x="26301" y="1035"/>
                    <a:pt x="25918" y="1915"/>
                    <a:pt x="25803" y="2259"/>
                  </a:cubicBezTo>
                  <a:cubicBezTo>
                    <a:pt x="25574" y="3101"/>
                    <a:pt x="25421" y="4018"/>
                    <a:pt x="25230" y="4898"/>
                  </a:cubicBezTo>
                  <a:cubicBezTo>
                    <a:pt x="24274" y="5128"/>
                    <a:pt x="23356" y="5434"/>
                    <a:pt x="22476" y="5816"/>
                  </a:cubicBezTo>
                  <a:lnTo>
                    <a:pt x="23662" y="4324"/>
                  </a:lnTo>
                  <a:cubicBezTo>
                    <a:pt x="24465" y="3330"/>
                    <a:pt x="25497" y="2297"/>
                    <a:pt x="26109" y="1227"/>
                  </a:cubicBezTo>
                  <a:lnTo>
                    <a:pt x="26339" y="882"/>
                  </a:lnTo>
                  <a:lnTo>
                    <a:pt x="26415" y="806"/>
                  </a:lnTo>
                  <a:close/>
                  <a:moveTo>
                    <a:pt x="22476" y="3407"/>
                  </a:moveTo>
                  <a:lnTo>
                    <a:pt x="22476" y="3407"/>
                  </a:lnTo>
                  <a:cubicBezTo>
                    <a:pt x="22361" y="3751"/>
                    <a:pt x="22285" y="4057"/>
                    <a:pt x="22285" y="4401"/>
                  </a:cubicBezTo>
                  <a:cubicBezTo>
                    <a:pt x="22247" y="4707"/>
                    <a:pt x="22208" y="4975"/>
                    <a:pt x="22208" y="5281"/>
                  </a:cubicBezTo>
                  <a:lnTo>
                    <a:pt x="21749" y="5854"/>
                  </a:lnTo>
                  <a:cubicBezTo>
                    <a:pt x="21902" y="5128"/>
                    <a:pt x="22017" y="4401"/>
                    <a:pt x="22055" y="3636"/>
                  </a:cubicBezTo>
                  <a:lnTo>
                    <a:pt x="22476" y="3407"/>
                  </a:lnTo>
                  <a:close/>
                  <a:moveTo>
                    <a:pt x="21788" y="3789"/>
                  </a:moveTo>
                  <a:lnTo>
                    <a:pt x="21788" y="3789"/>
                  </a:lnTo>
                  <a:cubicBezTo>
                    <a:pt x="21635" y="4554"/>
                    <a:pt x="21520" y="5319"/>
                    <a:pt x="21482" y="6084"/>
                  </a:cubicBezTo>
                  <a:lnTo>
                    <a:pt x="21290" y="6351"/>
                  </a:lnTo>
                  <a:cubicBezTo>
                    <a:pt x="21367" y="5969"/>
                    <a:pt x="21405" y="5587"/>
                    <a:pt x="21405" y="5204"/>
                  </a:cubicBezTo>
                  <a:cubicBezTo>
                    <a:pt x="21443" y="4822"/>
                    <a:pt x="21482" y="4401"/>
                    <a:pt x="21443" y="3980"/>
                  </a:cubicBezTo>
                  <a:lnTo>
                    <a:pt x="21788" y="3789"/>
                  </a:lnTo>
                  <a:close/>
                  <a:moveTo>
                    <a:pt x="21176" y="4171"/>
                  </a:moveTo>
                  <a:cubicBezTo>
                    <a:pt x="21176" y="4439"/>
                    <a:pt x="21176" y="4707"/>
                    <a:pt x="21176" y="4936"/>
                  </a:cubicBezTo>
                  <a:cubicBezTo>
                    <a:pt x="21099" y="5510"/>
                    <a:pt x="21023" y="6122"/>
                    <a:pt x="20984" y="6696"/>
                  </a:cubicBezTo>
                  <a:cubicBezTo>
                    <a:pt x="20908" y="6772"/>
                    <a:pt x="20793" y="6849"/>
                    <a:pt x="20717" y="6887"/>
                  </a:cubicBezTo>
                  <a:cubicBezTo>
                    <a:pt x="20870" y="6084"/>
                    <a:pt x="20908" y="5204"/>
                    <a:pt x="20870" y="4363"/>
                  </a:cubicBezTo>
                  <a:lnTo>
                    <a:pt x="21176" y="4171"/>
                  </a:lnTo>
                  <a:close/>
                  <a:moveTo>
                    <a:pt x="5839" y="24595"/>
                  </a:moveTo>
                  <a:lnTo>
                    <a:pt x="5839" y="24595"/>
                  </a:lnTo>
                  <a:cubicBezTo>
                    <a:pt x="5724" y="24786"/>
                    <a:pt x="5571" y="24977"/>
                    <a:pt x="5457" y="25169"/>
                  </a:cubicBezTo>
                  <a:lnTo>
                    <a:pt x="5380" y="25207"/>
                  </a:lnTo>
                  <a:lnTo>
                    <a:pt x="5839" y="24595"/>
                  </a:lnTo>
                  <a:close/>
                  <a:moveTo>
                    <a:pt x="5151" y="25704"/>
                  </a:moveTo>
                  <a:cubicBezTo>
                    <a:pt x="4998" y="25857"/>
                    <a:pt x="4883" y="26048"/>
                    <a:pt x="4730" y="26239"/>
                  </a:cubicBezTo>
                  <a:lnTo>
                    <a:pt x="4692" y="26239"/>
                  </a:lnTo>
                  <a:lnTo>
                    <a:pt x="5036" y="25704"/>
                  </a:lnTo>
                  <a:close/>
                  <a:moveTo>
                    <a:pt x="20755" y="4477"/>
                  </a:moveTo>
                  <a:cubicBezTo>
                    <a:pt x="20679" y="5510"/>
                    <a:pt x="20526" y="6504"/>
                    <a:pt x="20373" y="7499"/>
                  </a:cubicBezTo>
                  <a:lnTo>
                    <a:pt x="19952" y="8034"/>
                  </a:lnTo>
                  <a:cubicBezTo>
                    <a:pt x="19990" y="7728"/>
                    <a:pt x="20028" y="7384"/>
                    <a:pt x="20028" y="7078"/>
                  </a:cubicBezTo>
                  <a:cubicBezTo>
                    <a:pt x="20028" y="7040"/>
                    <a:pt x="20000" y="7021"/>
                    <a:pt x="19966" y="7021"/>
                  </a:cubicBezTo>
                  <a:cubicBezTo>
                    <a:pt x="19933" y="7021"/>
                    <a:pt x="19894" y="7040"/>
                    <a:pt x="19875" y="7078"/>
                  </a:cubicBezTo>
                  <a:cubicBezTo>
                    <a:pt x="19837" y="7537"/>
                    <a:pt x="19761" y="7958"/>
                    <a:pt x="19608" y="8417"/>
                  </a:cubicBezTo>
                  <a:lnTo>
                    <a:pt x="19569" y="8493"/>
                  </a:lnTo>
                  <a:cubicBezTo>
                    <a:pt x="19684" y="7996"/>
                    <a:pt x="19761" y="7499"/>
                    <a:pt x="19875" y="7002"/>
                  </a:cubicBezTo>
                  <a:cubicBezTo>
                    <a:pt x="19900" y="6927"/>
                    <a:pt x="19828" y="6868"/>
                    <a:pt x="19774" y="6868"/>
                  </a:cubicBezTo>
                  <a:cubicBezTo>
                    <a:pt x="19746" y="6868"/>
                    <a:pt x="19722" y="6885"/>
                    <a:pt x="19722" y="6925"/>
                  </a:cubicBezTo>
                  <a:cubicBezTo>
                    <a:pt x="19569" y="7575"/>
                    <a:pt x="19416" y="8187"/>
                    <a:pt x="19263" y="8799"/>
                  </a:cubicBezTo>
                  <a:cubicBezTo>
                    <a:pt x="19225" y="8914"/>
                    <a:pt x="19149" y="8990"/>
                    <a:pt x="19072" y="9067"/>
                  </a:cubicBezTo>
                  <a:cubicBezTo>
                    <a:pt x="19149" y="8532"/>
                    <a:pt x="19225" y="7996"/>
                    <a:pt x="19263" y="7461"/>
                  </a:cubicBezTo>
                  <a:cubicBezTo>
                    <a:pt x="19263" y="7422"/>
                    <a:pt x="19235" y="7403"/>
                    <a:pt x="19206" y="7403"/>
                  </a:cubicBezTo>
                  <a:cubicBezTo>
                    <a:pt x="19177" y="7403"/>
                    <a:pt x="19149" y="7422"/>
                    <a:pt x="19149" y="7461"/>
                  </a:cubicBezTo>
                  <a:lnTo>
                    <a:pt x="19072" y="7575"/>
                  </a:lnTo>
                  <a:cubicBezTo>
                    <a:pt x="19072" y="7614"/>
                    <a:pt x="19072" y="7652"/>
                    <a:pt x="19110" y="7652"/>
                  </a:cubicBezTo>
                  <a:cubicBezTo>
                    <a:pt x="19034" y="8226"/>
                    <a:pt x="18957" y="8761"/>
                    <a:pt x="18843" y="9335"/>
                  </a:cubicBezTo>
                  <a:lnTo>
                    <a:pt x="18537" y="9717"/>
                  </a:lnTo>
                  <a:cubicBezTo>
                    <a:pt x="18728" y="8532"/>
                    <a:pt x="18957" y="7346"/>
                    <a:pt x="19187" y="6122"/>
                  </a:cubicBezTo>
                  <a:cubicBezTo>
                    <a:pt x="19187" y="6077"/>
                    <a:pt x="19161" y="6059"/>
                    <a:pt x="19131" y="6059"/>
                  </a:cubicBezTo>
                  <a:cubicBezTo>
                    <a:pt x="19110" y="6059"/>
                    <a:pt x="19088" y="6068"/>
                    <a:pt x="19072" y="6084"/>
                  </a:cubicBezTo>
                  <a:cubicBezTo>
                    <a:pt x="18690" y="7346"/>
                    <a:pt x="18422" y="8646"/>
                    <a:pt x="18269" y="9947"/>
                  </a:cubicBezTo>
                  <a:cubicBezTo>
                    <a:pt x="17848" y="10444"/>
                    <a:pt x="17466" y="10903"/>
                    <a:pt x="17007" y="11400"/>
                  </a:cubicBezTo>
                  <a:cubicBezTo>
                    <a:pt x="17428" y="9908"/>
                    <a:pt x="17619" y="8379"/>
                    <a:pt x="17695" y="6849"/>
                  </a:cubicBezTo>
                  <a:cubicBezTo>
                    <a:pt x="17695" y="6810"/>
                    <a:pt x="17667" y="6791"/>
                    <a:pt x="17638" y="6791"/>
                  </a:cubicBezTo>
                  <a:cubicBezTo>
                    <a:pt x="17609" y="6791"/>
                    <a:pt x="17581" y="6810"/>
                    <a:pt x="17581" y="6849"/>
                  </a:cubicBezTo>
                  <a:lnTo>
                    <a:pt x="17581" y="7116"/>
                  </a:lnTo>
                  <a:cubicBezTo>
                    <a:pt x="17389" y="7155"/>
                    <a:pt x="17351" y="7308"/>
                    <a:pt x="17389" y="7537"/>
                  </a:cubicBezTo>
                  <a:lnTo>
                    <a:pt x="17351" y="7920"/>
                  </a:lnTo>
                  <a:cubicBezTo>
                    <a:pt x="17275" y="8379"/>
                    <a:pt x="17236" y="8876"/>
                    <a:pt x="17160" y="9335"/>
                  </a:cubicBezTo>
                  <a:cubicBezTo>
                    <a:pt x="17045" y="10100"/>
                    <a:pt x="16930" y="10826"/>
                    <a:pt x="16854" y="11553"/>
                  </a:cubicBezTo>
                  <a:lnTo>
                    <a:pt x="16548" y="11897"/>
                  </a:lnTo>
                  <a:cubicBezTo>
                    <a:pt x="16663" y="10903"/>
                    <a:pt x="16624" y="9908"/>
                    <a:pt x="16433" y="8952"/>
                  </a:cubicBezTo>
                  <a:cubicBezTo>
                    <a:pt x="16433" y="8920"/>
                    <a:pt x="16413" y="8908"/>
                    <a:pt x="16389" y="8908"/>
                  </a:cubicBezTo>
                  <a:cubicBezTo>
                    <a:pt x="16357" y="8908"/>
                    <a:pt x="16319" y="8930"/>
                    <a:pt x="16319" y="8952"/>
                  </a:cubicBezTo>
                  <a:cubicBezTo>
                    <a:pt x="16433" y="10023"/>
                    <a:pt x="16433" y="11094"/>
                    <a:pt x="16280" y="12165"/>
                  </a:cubicBezTo>
                  <a:lnTo>
                    <a:pt x="16013" y="12509"/>
                  </a:lnTo>
                  <a:cubicBezTo>
                    <a:pt x="16051" y="11782"/>
                    <a:pt x="16013" y="11018"/>
                    <a:pt x="15936" y="10291"/>
                  </a:cubicBezTo>
                  <a:cubicBezTo>
                    <a:pt x="15936" y="10272"/>
                    <a:pt x="15917" y="10262"/>
                    <a:pt x="15898" y="10262"/>
                  </a:cubicBezTo>
                  <a:cubicBezTo>
                    <a:pt x="15879" y="10262"/>
                    <a:pt x="15860" y="10272"/>
                    <a:pt x="15860" y="10291"/>
                  </a:cubicBezTo>
                  <a:cubicBezTo>
                    <a:pt x="15821" y="11132"/>
                    <a:pt x="15707" y="12012"/>
                    <a:pt x="15668" y="12853"/>
                  </a:cubicBezTo>
                  <a:cubicBezTo>
                    <a:pt x="15592" y="12968"/>
                    <a:pt x="15515" y="13045"/>
                    <a:pt x="15401" y="13159"/>
                  </a:cubicBezTo>
                  <a:cubicBezTo>
                    <a:pt x="15477" y="12509"/>
                    <a:pt x="15477" y="11897"/>
                    <a:pt x="15439" y="11285"/>
                  </a:cubicBezTo>
                  <a:cubicBezTo>
                    <a:pt x="15439" y="11247"/>
                    <a:pt x="15410" y="11228"/>
                    <a:pt x="15377" y="11228"/>
                  </a:cubicBezTo>
                  <a:cubicBezTo>
                    <a:pt x="15343" y="11228"/>
                    <a:pt x="15305" y="11247"/>
                    <a:pt x="15286" y="11285"/>
                  </a:cubicBezTo>
                  <a:cubicBezTo>
                    <a:pt x="15286" y="12012"/>
                    <a:pt x="15248" y="12700"/>
                    <a:pt x="15171" y="13427"/>
                  </a:cubicBezTo>
                  <a:lnTo>
                    <a:pt x="14942" y="13656"/>
                  </a:lnTo>
                  <a:cubicBezTo>
                    <a:pt x="14980" y="13236"/>
                    <a:pt x="14980" y="12853"/>
                    <a:pt x="14942" y="12433"/>
                  </a:cubicBezTo>
                  <a:cubicBezTo>
                    <a:pt x="14942" y="12375"/>
                    <a:pt x="14894" y="12347"/>
                    <a:pt x="14846" y="12347"/>
                  </a:cubicBezTo>
                  <a:cubicBezTo>
                    <a:pt x="14798" y="12347"/>
                    <a:pt x="14750" y="12375"/>
                    <a:pt x="14750" y="12433"/>
                  </a:cubicBezTo>
                  <a:cubicBezTo>
                    <a:pt x="14750" y="12968"/>
                    <a:pt x="14750" y="13465"/>
                    <a:pt x="14674" y="13962"/>
                  </a:cubicBezTo>
                  <a:lnTo>
                    <a:pt x="14444" y="14192"/>
                  </a:lnTo>
                  <a:lnTo>
                    <a:pt x="13794" y="14880"/>
                  </a:lnTo>
                  <a:cubicBezTo>
                    <a:pt x="13909" y="14115"/>
                    <a:pt x="13947" y="13312"/>
                    <a:pt x="13947" y="12509"/>
                  </a:cubicBezTo>
                  <a:cubicBezTo>
                    <a:pt x="13947" y="12452"/>
                    <a:pt x="13909" y="12423"/>
                    <a:pt x="13871" y="12423"/>
                  </a:cubicBezTo>
                  <a:cubicBezTo>
                    <a:pt x="13833" y="12423"/>
                    <a:pt x="13794" y="12452"/>
                    <a:pt x="13794" y="12509"/>
                  </a:cubicBezTo>
                  <a:cubicBezTo>
                    <a:pt x="13756" y="13389"/>
                    <a:pt x="13680" y="14307"/>
                    <a:pt x="13565" y="15225"/>
                  </a:cubicBezTo>
                  <a:lnTo>
                    <a:pt x="12494" y="16334"/>
                  </a:lnTo>
                  <a:cubicBezTo>
                    <a:pt x="12647" y="15378"/>
                    <a:pt x="12723" y="14383"/>
                    <a:pt x="12800" y="13427"/>
                  </a:cubicBezTo>
                  <a:cubicBezTo>
                    <a:pt x="12800" y="13370"/>
                    <a:pt x="12762" y="13341"/>
                    <a:pt x="12723" y="13341"/>
                  </a:cubicBezTo>
                  <a:cubicBezTo>
                    <a:pt x="12685" y="13341"/>
                    <a:pt x="12647" y="13370"/>
                    <a:pt x="12647" y="13427"/>
                  </a:cubicBezTo>
                  <a:cubicBezTo>
                    <a:pt x="12532" y="14498"/>
                    <a:pt x="12379" y="15569"/>
                    <a:pt x="12188" y="16640"/>
                  </a:cubicBezTo>
                  <a:lnTo>
                    <a:pt x="11500" y="17366"/>
                  </a:lnTo>
                  <a:cubicBezTo>
                    <a:pt x="11576" y="16372"/>
                    <a:pt x="11461" y="15339"/>
                    <a:pt x="11538" y="14345"/>
                  </a:cubicBezTo>
                  <a:cubicBezTo>
                    <a:pt x="11538" y="14303"/>
                    <a:pt x="11503" y="14272"/>
                    <a:pt x="11472" y="14272"/>
                  </a:cubicBezTo>
                  <a:cubicBezTo>
                    <a:pt x="11446" y="14272"/>
                    <a:pt x="11423" y="14293"/>
                    <a:pt x="11423" y="14345"/>
                  </a:cubicBezTo>
                  <a:cubicBezTo>
                    <a:pt x="11270" y="15454"/>
                    <a:pt x="11194" y="16601"/>
                    <a:pt x="11194" y="17711"/>
                  </a:cubicBezTo>
                  <a:cubicBezTo>
                    <a:pt x="11079" y="17864"/>
                    <a:pt x="10964" y="17978"/>
                    <a:pt x="10811" y="18093"/>
                  </a:cubicBezTo>
                  <a:lnTo>
                    <a:pt x="10811" y="17940"/>
                  </a:lnTo>
                  <a:cubicBezTo>
                    <a:pt x="10849" y="17481"/>
                    <a:pt x="10888" y="16946"/>
                    <a:pt x="10926" y="16448"/>
                  </a:cubicBezTo>
                  <a:cubicBezTo>
                    <a:pt x="10926" y="16410"/>
                    <a:pt x="10897" y="16391"/>
                    <a:pt x="10868" y="16391"/>
                  </a:cubicBezTo>
                  <a:cubicBezTo>
                    <a:pt x="10840" y="16391"/>
                    <a:pt x="10811" y="16410"/>
                    <a:pt x="10811" y="16448"/>
                  </a:cubicBezTo>
                  <a:cubicBezTo>
                    <a:pt x="10773" y="16869"/>
                    <a:pt x="10696" y="17328"/>
                    <a:pt x="10658" y="17749"/>
                  </a:cubicBezTo>
                  <a:cubicBezTo>
                    <a:pt x="10658" y="17864"/>
                    <a:pt x="10658" y="18055"/>
                    <a:pt x="10620" y="18284"/>
                  </a:cubicBezTo>
                  <a:lnTo>
                    <a:pt x="10314" y="18628"/>
                  </a:lnTo>
                  <a:cubicBezTo>
                    <a:pt x="10314" y="18323"/>
                    <a:pt x="10352" y="18017"/>
                    <a:pt x="10390" y="17711"/>
                  </a:cubicBezTo>
                  <a:cubicBezTo>
                    <a:pt x="10390" y="17669"/>
                    <a:pt x="10344" y="17638"/>
                    <a:pt x="10303" y="17638"/>
                  </a:cubicBezTo>
                  <a:cubicBezTo>
                    <a:pt x="10269" y="17638"/>
                    <a:pt x="10237" y="17659"/>
                    <a:pt x="10237" y="17711"/>
                  </a:cubicBezTo>
                  <a:cubicBezTo>
                    <a:pt x="10161" y="18093"/>
                    <a:pt x="10084" y="18514"/>
                    <a:pt x="10046" y="18934"/>
                  </a:cubicBezTo>
                  <a:lnTo>
                    <a:pt x="9740" y="19240"/>
                  </a:lnTo>
                  <a:cubicBezTo>
                    <a:pt x="9778" y="19011"/>
                    <a:pt x="9778" y="18743"/>
                    <a:pt x="9817" y="18552"/>
                  </a:cubicBezTo>
                  <a:cubicBezTo>
                    <a:pt x="9817" y="18475"/>
                    <a:pt x="9759" y="18437"/>
                    <a:pt x="9702" y="18437"/>
                  </a:cubicBezTo>
                  <a:cubicBezTo>
                    <a:pt x="9645" y="18437"/>
                    <a:pt x="9587" y="18475"/>
                    <a:pt x="9587" y="18552"/>
                  </a:cubicBezTo>
                  <a:cubicBezTo>
                    <a:pt x="9549" y="18820"/>
                    <a:pt x="9511" y="19087"/>
                    <a:pt x="9473" y="19355"/>
                  </a:cubicBezTo>
                  <a:lnTo>
                    <a:pt x="9396" y="19585"/>
                  </a:lnTo>
                  <a:lnTo>
                    <a:pt x="9014" y="20005"/>
                  </a:lnTo>
                  <a:cubicBezTo>
                    <a:pt x="9052" y="19852"/>
                    <a:pt x="9090" y="19661"/>
                    <a:pt x="9128" y="19508"/>
                  </a:cubicBezTo>
                  <a:cubicBezTo>
                    <a:pt x="9147" y="19413"/>
                    <a:pt x="9119" y="19374"/>
                    <a:pt x="9080" y="19374"/>
                  </a:cubicBezTo>
                  <a:cubicBezTo>
                    <a:pt x="9042" y="19374"/>
                    <a:pt x="8994" y="19413"/>
                    <a:pt x="8975" y="19470"/>
                  </a:cubicBezTo>
                  <a:cubicBezTo>
                    <a:pt x="8899" y="19738"/>
                    <a:pt x="8822" y="20005"/>
                    <a:pt x="8746" y="20273"/>
                  </a:cubicBezTo>
                  <a:lnTo>
                    <a:pt x="8593" y="20426"/>
                  </a:lnTo>
                  <a:cubicBezTo>
                    <a:pt x="8708" y="19852"/>
                    <a:pt x="8784" y="19202"/>
                    <a:pt x="8899" y="18628"/>
                  </a:cubicBezTo>
                  <a:cubicBezTo>
                    <a:pt x="8899" y="18562"/>
                    <a:pt x="8847" y="18521"/>
                    <a:pt x="8796" y="18521"/>
                  </a:cubicBezTo>
                  <a:cubicBezTo>
                    <a:pt x="8760" y="18521"/>
                    <a:pt x="8724" y="18542"/>
                    <a:pt x="8708" y="18590"/>
                  </a:cubicBezTo>
                  <a:cubicBezTo>
                    <a:pt x="8593" y="19317"/>
                    <a:pt x="8402" y="20044"/>
                    <a:pt x="8287" y="20770"/>
                  </a:cubicBezTo>
                  <a:lnTo>
                    <a:pt x="8096" y="21000"/>
                  </a:lnTo>
                  <a:cubicBezTo>
                    <a:pt x="8287" y="20082"/>
                    <a:pt x="8402" y="19126"/>
                    <a:pt x="8516" y="18208"/>
                  </a:cubicBezTo>
                  <a:cubicBezTo>
                    <a:pt x="8516" y="18141"/>
                    <a:pt x="8478" y="18100"/>
                    <a:pt x="8438" y="18100"/>
                  </a:cubicBezTo>
                  <a:cubicBezTo>
                    <a:pt x="8409" y="18100"/>
                    <a:pt x="8379" y="18121"/>
                    <a:pt x="8363" y="18170"/>
                  </a:cubicBezTo>
                  <a:cubicBezTo>
                    <a:pt x="8172" y="19202"/>
                    <a:pt x="7943" y="20273"/>
                    <a:pt x="7790" y="21344"/>
                  </a:cubicBezTo>
                  <a:lnTo>
                    <a:pt x="7292" y="21879"/>
                  </a:lnTo>
                  <a:cubicBezTo>
                    <a:pt x="7407" y="21114"/>
                    <a:pt x="7484" y="20388"/>
                    <a:pt x="7522" y="19623"/>
                  </a:cubicBezTo>
                  <a:cubicBezTo>
                    <a:pt x="7522" y="19604"/>
                    <a:pt x="7503" y="19594"/>
                    <a:pt x="7484" y="19594"/>
                  </a:cubicBezTo>
                  <a:cubicBezTo>
                    <a:pt x="7465" y="19594"/>
                    <a:pt x="7445" y="19604"/>
                    <a:pt x="7445" y="19623"/>
                  </a:cubicBezTo>
                  <a:cubicBezTo>
                    <a:pt x="7331" y="20464"/>
                    <a:pt x="7216" y="21306"/>
                    <a:pt x="7063" y="22147"/>
                  </a:cubicBezTo>
                  <a:cubicBezTo>
                    <a:pt x="6681" y="22568"/>
                    <a:pt x="6336" y="22989"/>
                    <a:pt x="5992" y="23447"/>
                  </a:cubicBezTo>
                  <a:cubicBezTo>
                    <a:pt x="5992" y="22683"/>
                    <a:pt x="6030" y="21918"/>
                    <a:pt x="6145" y="21153"/>
                  </a:cubicBezTo>
                  <a:cubicBezTo>
                    <a:pt x="6168" y="21084"/>
                    <a:pt x="6108" y="21029"/>
                    <a:pt x="6049" y="21029"/>
                  </a:cubicBezTo>
                  <a:cubicBezTo>
                    <a:pt x="6009" y="21029"/>
                    <a:pt x="5969" y="21053"/>
                    <a:pt x="5954" y="21114"/>
                  </a:cubicBezTo>
                  <a:cubicBezTo>
                    <a:pt x="5724" y="21994"/>
                    <a:pt x="5648" y="22950"/>
                    <a:pt x="5686" y="23868"/>
                  </a:cubicBezTo>
                  <a:lnTo>
                    <a:pt x="5495" y="24136"/>
                  </a:lnTo>
                  <a:cubicBezTo>
                    <a:pt x="5495" y="23180"/>
                    <a:pt x="5457" y="22262"/>
                    <a:pt x="5571" y="21306"/>
                  </a:cubicBezTo>
                  <a:cubicBezTo>
                    <a:pt x="5571" y="21239"/>
                    <a:pt x="5507" y="21198"/>
                    <a:pt x="5445" y="21198"/>
                  </a:cubicBezTo>
                  <a:cubicBezTo>
                    <a:pt x="5401" y="21198"/>
                    <a:pt x="5358" y="21219"/>
                    <a:pt x="5342" y="21267"/>
                  </a:cubicBezTo>
                  <a:cubicBezTo>
                    <a:pt x="5112" y="22338"/>
                    <a:pt x="5074" y="23409"/>
                    <a:pt x="5227" y="24480"/>
                  </a:cubicBezTo>
                  <a:cubicBezTo>
                    <a:pt x="4730" y="25130"/>
                    <a:pt x="4309" y="25819"/>
                    <a:pt x="3927" y="26469"/>
                  </a:cubicBezTo>
                  <a:cubicBezTo>
                    <a:pt x="3353" y="25016"/>
                    <a:pt x="4462" y="23753"/>
                    <a:pt x="4845" y="22453"/>
                  </a:cubicBezTo>
                  <a:cubicBezTo>
                    <a:pt x="5151" y="21344"/>
                    <a:pt x="4730" y="21038"/>
                    <a:pt x="6107" y="20808"/>
                  </a:cubicBezTo>
                  <a:cubicBezTo>
                    <a:pt x="6222" y="20808"/>
                    <a:pt x="6336" y="20694"/>
                    <a:pt x="6260" y="20541"/>
                  </a:cubicBezTo>
                  <a:cubicBezTo>
                    <a:pt x="5112" y="18973"/>
                    <a:pt x="8019" y="17022"/>
                    <a:pt x="8937" y="16219"/>
                  </a:cubicBezTo>
                  <a:cubicBezTo>
                    <a:pt x="9817" y="15416"/>
                    <a:pt x="10658" y="14689"/>
                    <a:pt x="11461" y="13886"/>
                  </a:cubicBezTo>
                  <a:cubicBezTo>
                    <a:pt x="13259" y="12165"/>
                    <a:pt x="14330" y="9947"/>
                    <a:pt x="16013" y="8149"/>
                  </a:cubicBezTo>
                  <a:cubicBezTo>
                    <a:pt x="17428" y="6734"/>
                    <a:pt x="19034" y="5510"/>
                    <a:pt x="20755" y="4477"/>
                  </a:cubicBezTo>
                  <a:close/>
                  <a:moveTo>
                    <a:pt x="25192" y="5128"/>
                  </a:moveTo>
                  <a:lnTo>
                    <a:pt x="25192" y="5128"/>
                  </a:lnTo>
                  <a:cubicBezTo>
                    <a:pt x="24771" y="6772"/>
                    <a:pt x="24159" y="8340"/>
                    <a:pt x="22744" y="9373"/>
                  </a:cubicBezTo>
                  <a:cubicBezTo>
                    <a:pt x="22208" y="9755"/>
                    <a:pt x="21635" y="9985"/>
                    <a:pt x="21252" y="10559"/>
                  </a:cubicBezTo>
                  <a:cubicBezTo>
                    <a:pt x="20650" y="11396"/>
                    <a:pt x="20369" y="13815"/>
                    <a:pt x="19052" y="13815"/>
                  </a:cubicBezTo>
                  <a:cubicBezTo>
                    <a:pt x="18864" y="13815"/>
                    <a:pt x="18656" y="13766"/>
                    <a:pt x="18422" y="13656"/>
                  </a:cubicBezTo>
                  <a:cubicBezTo>
                    <a:pt x="18382" y="13632"/>
                    <a:pt x="18342" y="13622"/>
                    <a:pt x="18304" y="13622"/>
                  </a:cubicBezTo>
                  <a:cubicBezTo>
                    <a:pt x="18162" y="13622"/>
                    <a:pt x="18056" y="13773"/>
                    <a:pt x="18116" y="13924"/>
                  </a:cubicBezTo>
                  <a:cubicBezTo>
                    <a:pt x="18651" y="14880"/>
                    <a:pt x="18116" y="15033"/>
                    <a:pt x="17428" y="15607"/>
                  </a:cubicBezTo>
                  <a:cubicBezTo>
                    <a:pt x="16777" y="16142"/>
                    <a:pt x="16127" y="16716"/>
                    <a:pt x="15515" y="17366"/>
                  </a:cubicBezTo>
                  <a:cubicBezTo>
                    <a:pt x="14483" y="18437"/>
                    <a:pt x="13603" y="19623"/>
                    <a:pt x="12838" y="20923"/>
                  </a:cubicBezTo>
                  <a:cubicBezTo>
                    <a:pt x="12494" y="21573"/>
                    <a:pt x="12188" y="22300"/>
                    <a:pt x="11767" y="22912"/>
                  </a:cubicBezTo>
                  <a:cubicBezTo>
                    <a:pt x="11194" y="23715"/>
                    <a:pt x="10429" y="24059"/>
                    <a:pt x="9702" y="24633"/>
                  </a:cubicBezTo>
                  <a:cubicBezTo>
                    <a:pt x="8593" y="25513"/>
                    <a:pt x="8555" y="26354"/>
                    <a:pt x="6872" y="26622"/>
                  </a:cubicBezTo>
                  <a:cubicBezTo>
                    <a:pt x="6069" y="26737"/>
                    <a:pt x="5304" y="26775"/>
                    <a:pt x="4501" y="26775"/>
                  </a:cubicBezTo>
                  <a:cubicBezTo>
                    <a:pt x="4577" y="26737"/>
                    <a:pt x="4615" y="26698"/>
                    <a:pt x="4654" y="26622"/>
                  </a:cubicBezTo>
                  <a:cubicBezTo>
                    <a:pt x="4692" y="26679"/>
                    <a:pt x="4759" y="26708"/>
                    <a:pt x="4826" y="26708"/>
                  </a:cubicBezTo>
                  <a:cubicBezTo>
                    <a:pt x="4893" y="26708"/>
                    <a:pt x="4960" y="26679"/>
                    <a:pt x="4998" y="26622"/>
                  </a:cubicBezTo>
                  <a:cubicBezTo>
                    <a:pt x="5074" y="26584"/>
                    <a:pt x="5074" y="26545"/>
                    <a:pt x="5151" y="26469"/>
                  </a:cubicBezTo>
                  <a:cubicBezTo>
                    <a:pt x="5992" y="26354"/>
                    <a:pt x="6834" y="26086"/>
                    <a:pt x="7675" y="25933"/>
                  </a:cubicBezTo>
                  <a:cubicBezTo>
                    <a:pt x="7855" y="25933"/>
                    <a:pt x="7798" y="25662"/>
                    <a:pt x="7631" y="25662"/>
                  </a:cubicBezTo>
                  <a:cubicBezTo>
                    <a:pt x="7621" y="25662"/>
                    <a:pt x="7610" y="25663"/>
                    <a:pt x="7598" y="25666"/>
                  </a:cubicBezTo>
                  <a:cubicBezTo>
                    <a:pt x="6872" y="25742"/>
                    <a:pt x="6145" y="25857"/>
                    <a:pt x="5457" y="26048"/>
                  </a:cubicBezTo>
                  <a:lnTo>
                    <a:pt x="5763" y="25589"/>
                  </a:lnTo>
                  <a:cubicBezTo>
                    <a:pt x="7140" y="25283"/>
                    <a:pt x="8440" y="24748"/>
                    <a:pt x="9625" y="24059"/>
                  </a:cubicBezTo>
                  <a:cubicBezTo>
                    <a:pt x="9757" y="23994"/>
                    <a:pt x="9662" y="23815"/>
                    <a:pt x="9536" y="23815"/>
                  </a:cubicBezTo>
                  <a:cubicBezTo>
                    <a:pt x="9515" y="23815"/>
                    <a:pt x="9494" y="23819"/>
                    <a:pt x="9473" y="23830"/>
                  </a:cubicBezTo>
                  <a:cubicBezTo>
                    <a:pt x="8402" y="24289"/>
                    <a:pt x="7331" y="24671"/>
                    <a:pt x="6183" y="24939"/>
                  </a:cubicBezTo>
                  <a:cubicBezTo>
                    <a:pt x="6375" y="24671"/>
                    <a:pt x="6528" y="24404"/>
                    <a:pt x="6681" y="24136"/>
                  </a:cubicBezTo>
                  <a:cubicBezTo>
                    <a:pt x="7292" y="23792"/>
                    <a:pt x="7904" y="23294"/>
                    <a:pt x="8478" y="22950"/>
                  </a:cubicBezTo>
                  <a:cubicBezTo>
                    <a:pt x="9243" y="22453"/>
                    <a:pt x="10046" y="22032"/>
                    <a:pt x="10849" y="21573"/>
                  </a:cubicBezTo>
                  <a:cubicBezTo>
                    <a:pt x="10882" y="21541"/>
                    <a:pt x="10859" y="21451"/>
                    <a:pt x="10803" y="21451"/>
                  </a:cubicBezTo>
                  <a:cubicBezTo>
                    <a:pt x="10793" y="21451"/>
                    <a:pt x="10784" y="21453"/>
                    <a:pt x="10773" y="21459"/>
                  </a:cubicBezTo>
                  <a:cubicBezTo>
                    <a:pt x="9931" y="21803"/>
                    <a:pt x="9128" y="22224"/>
                    <a:pt x="8325" y="22644"/>
                  </a:cubicBezTo>
                  <a:cubicBezTo>
                    <a:pt x="7943" y="22874"/>
                    <a:pt x="7484" y="23142"/>
                    <a:pt x="7063" y="23371"/>
                  </a:cubicBezTo>
                  <a:cubicBezTo>
                    <a:pt x="7178" y="23142"/>
                    <a:pt x="7292" y="22950"/>
                    <a:pt x="7407" y="22721"/>
                  </a:cubicBezTo>
                  <a:cubicBezTo>
                    <a:pt x="9243" y="21803"/>
                    <a:pt x="10888" y="20617"/>
                    <a:pt x="12762" y="19776"/>
                  </a:cubicBezTo>
                  <a:cubicBezTo>
                    <a:pt x="12827" y="19743"/>
                    <a:pt x="12780" y="19653"/>
                    <a:pt x="12717" y="19653"/>
                  </a:cubicBezTo>
                  <a:cubicBezTo>
                    <a:pt x="12707" y="19653"/>
                    <a:pt x="12696" y="19656"/>
                    <a:pt x="12685" y="19661"/>
                  </a:cubicBezTo>
                  <a:cubicBezTo>
                    <a:pt x="11002" y="20197"/>
                    <a:pt x="9396" y="21000"/>
                    <a:pt x="7904" y="22032"/>
                  </a:cubicBezTo>
                  <a:cubicBezTo>
                    <a:pt x="8096" y="21841"/>
                    <a:pt x="8287" y="21650"/>
                    <a:pt x="8440" y="21459"/>
                  </a:cubicBezTo>
                  <a:lnTo>
                    <a:pt x="10429" y="19470"/>
                  </a:lnTo>
                  <a:cubicBezTo>
                    <a:pt x="11155" y="19164"/>
                    <a:pt x="11882" y="18781"/>
                    <a:pt x="12570" y="18399"/>
                  </a:cubicBezTo>
                  <a:cubicBezTo>
                    <a:pt x="13374" y="18055"/>
                    <a:pt x="14177" y="17672"/>
                    <a:pt x="14942" y="17175"/>
                  </a:cubicBezTo>
                  <a:lnTo>
                    <a:pt x="14942" y="17137"/>
                  </a:lnTo>
                  <a:cubicBezTo>
                    <a:pt x="14177" y="17366"/>
                    <a:pt x="13450" y="17634"/>
                    <a:pt x="12723" y="17978"/>
                  </a:cubicBezTo>
                  <a:cubicBezTo>
                    <a:pt x="12188" y="18246"/>
                    <a:pt x="11614" y="18475"/>
                    <a:pt x="11117" y="18781"/>
                  </a:cubicBezTo>
                  <a:cubicBezTo>
                    <a:pt x="11423" y="18437"/>
                    <a:pt x="11767" y="18131"/>
                    <a:pt x="12073" y="17787"/>
                  </a:cubicBezTo>
                  <a:cubicBezTo>
                    <a:pt x="13680" y="17022"/>
                    <a:pt x="15248" y="15989"/>
                    <a:pt x="16854" y="15186"/>
                  </a:cubicBezTo>
                  <a:cubicBezTo>
                    <a:pt x="16958" y="15152"/>
                    <a:pt x="16873" y="14990"/>
                    <a:pt x="16770" y="14990"/>
                  </a:cubicBezTo>
                  <a:cubicBezTo>
                    <a:pt x="16760" y="14990"/>
                    <a:pt x="16750" y="14992"/>
                    <a:pt x="16739" y="14995"/>
                  </a:cubicBezTo>
                  <a:cubicBezTo>
                    <a:pt x="15477" y="15607"/>
                    <a:pt x="14138" y="16181"/>
                    <a:pt x="12915" y="16907"/>
                  </a:cubicBezTo>
                  <a:lnTo>
                    <a:pt x="13871" y="15913"/>
                  </a:lnTo>
                  <a:cubicBezTo>
                    <a:pt x="13890" y="15932"/>
                    <a:pt x="13899" y="15942"/>
                    <a:pt x="13909" y="15942"/>
                  </a:cubicBezTo>
                  <a:cubicBezTo>
                    <a:pt x="13919" y="15942"/>
                    <a:pt x="13928" y="15932"/>
                    <a:pt x="13947" y="15913"/>
                  </a:cubicBezTo>
                  <a:cubicBezTo>
                    <a:pt x="15630" y="15072"/>
                    <a:pt x="17198" y="14001"/>
                    <a:pt x="18843" y="13121"/>
                  </a:cubicBezTo>
                  <a:cubicBezTo>
                    <a:pt x="18905" y="13090"/>
                    <a:pt x="18866" y="13034"/>
                    <a:pt x="18829" y="13034"/>
                  </a:cubicBezTo>
                  <a:cubicBezTo>
                    <a:pt x="18820" y="13034"/>
                    <a:pt x="18812" y="13037"/>
                    <a:pt x="18804" y="13045"/>
                  </a:cubicBezTo>
                  <a:cubicBezTo>
                    <a:pt x="17236" y="13695"/>
                    <a:pt x="15745" y="14498"/>
                    <a:pt x="14330" y="15416"/>
                  </a:cubicBezTo>
                  <a:cubicBezTo>
                    <a:pt x="15133" y="14574"/>
                    <a:pt x="15898" y="13733"/>
                    <a:pt x="16663" y="12892"/>
                  </a:cubicBezTo>
                  <a:cubicBezTo>
                    <a:pt x="17428" y="12547"/>
                    <a:pt x="18154" y="12127"/>
                    <a:pt x="18881" y="11744"/>
                  </a:cubicBezTo>
                  <a:cubicBezTo>
                    <a:pt x="19110" y="11591"/>
                    <a:pt x="20105" y="11285"/>
                    <a:pt x="19990" y="10941"/>
                  </a:cubicBezTo>
                  <a:cubicBezTo>
                    <a:pt x="19990" y="10903"/>
                    <a:pt x="19952" y="10865"/>
                    <a:pt x="19952" y="10865"/>
                  </a:cubicBezTo>
                  <a:lnTo>
                    <a:pt x="19875" y="10865"/>
                  </a:lnTo>
                  <a:cubicBezTo>
                    <a:pt x="19799" y="10865"/>
                    <a:pt x="19761" y="10979"/>
                    <a:pt x="19837" y="11018"/>
                  </a:cubicBezTo>
                  <a:cubicBezTo>
                    <a:pt x="19827" y="11012"/>
                    <a:pt x="19814" y="11010"/>
                    <a:pt x="19799" y="11010"/>
                  </a:cubicBezTo>
                  <a:cubicBezTo>
                    <a:pt x="19585" y="11010"/>
                    <a:pt x="18909" y="11482"/>
                    <a:pt x="18766" y="11553"/>
                  </a:cubicBezTo>
                  <a:lnTo>
                    <a:pt x="17963" y="11935"/>
                  </a:lnTo>
                  <a:cubicBezTo>
                    <a:pt x="17695" y="12088"/>
                    <a:pt x="17428" y="12241"/>
                    <a:pt x="17122" y="12356"/>
                  </a:cubicBezTo>
                  <a:lnTo>
                    <a:pt x="17504" y="11974"/>
                  </a:lnTo>
                  <a:cubicBezTo>
                    <a:pt x="18613" y="11400"/>
                    <a:pt x="19646" y="10673"/>
                    <a:pt x="20793" y="10061"/>
                  </a:cubicBezTo>
                  <a:cubicBezTo>
                    <a:pt x="20826" y="10061"/>
                    <a:pt x="20803" y="9977"/>
                    <a:pt x="20771" y="9977"/>
                  </a:cubicBezTo>
                  <a:cubicBezTo>
                    <a:pt x="20766" y="9977"/>
                    <a:pt x="20760" y="9979"/>
                    <a:pt x="20755" y="9985"/>
                  </a:cubicBezTo>
                  <a:cubicBezTo>
                    <a:pt x="19761" y="10406"/>
                    <a:pt x="18804" y="10903"/>
                    <a:pt x="17887" y="11438"/>
                  </a:cubicBezTo>
                  <a:cubicBezTo>
                    <a:pt x="18154" y="11132"/>
                    <a:pt x="18460" y="10788"/>
                    <a:pt x="18728" y="10444"/>
                  </a:cubicBezTo>
                  <a:cubicBezTo>
                    <a:pt x="20334" y="9602"/>
                    <a:pt x="21941" y="8723"/>
                    <a:pt x="23547" y="7843"/>
                  </a:cubicBezTo>
                  <a:cubicBezTo>
                    <a:pt x="23585" y="7843"/>
                    <a:pt x="23547" y="7767"/>
                    <a:pt x="23509" y="7767"/>
                  </a:cubicBezTo>
                  <a:cubicBezTo>
                    <a:pt x="22017" y="8379"/>
                    <a:pt x="20602" y="9105"/>
                    <a:pt x="19187" y="9870"/>
                  </a:cubicBezTo>
                  <a:cubicBezTo>
                    <a:pt x="19493" y="9526"/>
                    <a:pt x="19799" y="9143"/>
                    <a:pt x="20105" y="8761"/>
                  </a:cubicBezTo>
                  <a:cubicBezTo>
                    <a:pt x="21099" y="8187"/>
                    <a:pt x="22170" y="7690"/>
                    <a:pt x="23279" y="7346"/>
                  </a:cubicBezTo>
                  <a:cubicBezTo>
                    <a:pt x="23356" y="7308"/>
                    <a:pt x="23317" y="7193"/>
                    <a:pt x="23241" y="7193"/>
                  </a:cubicBezTo>
                  <a:cubicBezTo>
                    <a:pt x="22285" y="7384"/>
                    <a:pt x="21367" y="7728"/>
                    <a:pt x="20526" y="8226"/>
                  </a:cubicBezTo>
                  <a:lnTo>
                    <a:pt x="20755" y="7958"/>
                  </a:lnTo>
                  <a:cubicBezTo>
                    <a:pt x="21749" y="7346"/>
                    <a:pt x="22859" y="6849"/>
                    <a:pt x="23968" y="6466"/>
                  </a:cubicBezTo>
                  <a:cubicBezTo>
                    <a:pt x="24072" y="6431"/>
                    <a:pt x="24050" y="6270"/>
                    <a:pt x="23959" y="6270"/>
                  </a:cubicBezTo>
                  <a:cubicBezTo>
                    <a:pt x="23949" y="6270"/>
                    <a:pt x="23940" y="6272"/>
                    <a:pt x="23929" y="6275"/>
                  </a:cubicBezTo>
                  <a:cubicBezTo>
                    <a:pt x="23012" y="6428"/>
                    <a:pt x="22132" y="6734"/>
                    <a:pt x="21367" y="7231"/>
                  </a:cubicBezTo>
                  <a:lnTo>
                    <a:pt x="21826" y="6619"/>
                  </a:lnTo>
                  <a:cubicBezTo>
                    <a:pt x="22897" y="6046"/>
                    <a:pt x="24044" y="5548"/>
                    <a:pt x="25192" y="5128"/>
                  </a:cubicBezTo>
                  <a:close/>
                  <a:moveTo>
                    <a:pt x="26738" y="1"/>
                  </a:moveTo>
                  <a:cubicBezTo>
                    <a:pt x="26705" y="1"/>
                    <a:pt x="26673" y="13"/>
                    <a:pt x="26645" y="41"/>
                  </a:cubicBezTo>
                  <a:cubicBezTo>
                    <a:pt x="26530" y="194"/>
                    <a:pt x="26454" y="347"/>
                    <a:pt x="26339" y="462"/>
                  </a:cubicBezTo>
                  <a:cubicBezTo>
                    <a:pt x="24733" y="1571"/>
                    <a:pt x="23050" y="2527"/>
                    <a:pt x="21405" y="3560"/>
                  </a:cubicBezTo>
                  <a:cubicBezTo>
                    <a:pt x="21405" y="3560"/>
                    <a:pt x="21405" y="3521"/>
                    <a:pt x="21367" y="3483"/>
                  </a:cubicBezTo>
                  <a:lnTo>
                    <a:pt x="21329" y="3483"/>
                  </a:lnTo>
                  <a:cubicBezTo>
                    <a:pt x="21329" y="3560"/>
                    <a:pt x="21290" y="3598"/>
                    <a:pt x="21290" y="3636"/>
                  </a:cubicBezTo>
                  <a:cubicBezTo>
                    <a:pt x="18613" y="5319"/>
                    <a:pt x="16051" y="7155"/>
                    <a:pt x="14215" y="9794"/>
                  </a:cubicBezTo>
                  <a:cubicBezTo>
                    <a:pt x="13335" y="11170"/>
                    <a:pt x="12341" y="12433"/>
                    <a:pt x="11194" y="13618"/>
                  </a:cubicBezTo>
                  <a:cubicBezTo>
                    <a:pt x="10084" y="14689"/>
                    <a:pt x="8899" y="15722"/>
                    <a:pt x="7751" y="16754"/>
                  </a:cubicBezTo>
                  <a:cubicBezTo>
                    <a:pt x="6987" y="17443"/>
                    <a:pt x="5916" y="18170"/>
                    <a:pt x="5648" y="19164"/>
                  </a:cubicBezTo>
                  <a:cubicBezTo>
                    <a:pt x="5342" y="20197"/>
                    <a:pt x="6107" y="20426"/>
                    <a:pt x="4692" y="20617"/>
                  </a:cubicBezTo>
                  <a:cubicBezTo>
                    <a:pt x="4615" y="20617"/>
                    <a:pt x="4577" y="20732"/>
                    <a:pt x="4577" y="20847"/>
                  </a:cubicBezTo>
                  <a:cubicBezTo>
                    <a:pt x="4960" y="22950"/>
                    <a:pt x="2779" y="24595"/>
                    <a:pt x="3544" y="26698"/>
                  </a:cubicBezTo>
                  <a:cubicBezTo>
                    <a:pt x="3583" y="26737"/>
                    <a:pt x="3621" y="26775"/>
                    <a:pt x="3659" y="26813"/>
                  </a:cubicBezTo>
                  <a:cubicBezTo>
                    <a:pt x="2282" y="29146"/>
                    <a:pt x="1097" y="31594"/>
                    <a:pt x="26" y="34080"/>
                  </a:cubicBezTo>
                  <a:cubicBezTo>
                    <a:pt x="1" y="34155"/>
                    <a:pt x="41" y="34213"/>
                    <a:pt x="93" y="34213"/>
                  </a:cubicBezTo>
                  <a:cubicBezTo>
                    <a:pt x="121" y="34213"/>
                    <a:pt x="152" y="34196"/>
                    <a:pt x="179" y="34156"/>
                  </a:cubicBezTo>
                  <a:cubicBezTo>
                    <a:pt x="1403" y="31823"/>
                    <a:pt x="2588" y="29490"/>
                    <a:pt x="4003" y="27310"/>
                  </a:cubicBezTo>
                  <a:cubicBezTo>
                    <a:pt x="5342" y="27234"/>
                    <a:pt x="7331" y="27463"/>
                    <a:pt x="8478" y="26660"/>
                  </a:cubicBezTo>
                  <a:cubicBezTo>
                    <a:pt x="9090" y="26201"/>
                    <a:pt x="9473" y="25513"/>
                    <a:pt x="10046" y="25016"/>
                  </a:cubicBezTo>
                  <a:cubicBezTo>
                    <a:pt x="10658" y="24518"/>
                    <a:pt x="11347" y="24212"/>
                    <a:pt x="11882" y="23600"/>
                  </a:cubicBezTo>
                  <a:cubicBezTo>
                    <a:pt x="12838" y="22415"/>
                    <a:pt x="13297" y="20808"/>
                    <a:pt x="14177" y="19585"/>
                  </a:cubicBezTo>
                  <a:cubicBezTo>
                    <a:pt x="15477" y="17749"/>
                    <a:pt x="17083" y="16181"/>
                    <a:pt x="18957" y="14957"/>
                  </a:cubicBezTo>
                  <a:cubicBezTo>
                    <a:pt x="19034" y="14919"/>
                    <a:pt x="19072" y="14804"/>
                    <a:pt x="19034" y="14689"/>
                  </a:cubicBezTo>
                  <a:lnTo>
                    <a:pt x="18728" y="14154"/>
                  </a:lnTo>
                  <a:lnTo>
                    <a:pt x="18728" y="14154"/>
                  </a:lnTo>
                  <a:cubicBezTo>
                    <a:pt x="18797" y="14162"/>
                    <a:pt x="18866" y="14167"/>
                    <a:pt x="18934" y="14167"/>
                  </a:cubicBezTo>
                  <a:cubicBezTo>
                    <a:pt x="19475" y="14167"/>
                    <a:pt x="19995" y="13902"/>
                    <a:pt x="20334" y="13427"/>
                  </a:cubicBezTo>
                  <a:cubicBezTo>
                    <a:pt x="20602" y="13083"/>
                    <a:pt x="20832" y="12662"/>
                    <a:pt x="20984" y="12203"/>
                  </a:cubicBezTo>
                  <a:cubicBezTo>
                    <a:pt x="21137" y="11553"/>
                    <a:pt x="21443" y="10941"/>
                    <a:pt x="21826" y="10444"/>
                  </a:cubicBezTo>
                  <a:cubicBezTo>
                    <a:pt x="22170" y="10138"/>
                    <a:pt x="22553" y="9870"/>
                    <a:pt x="22935" y="9641"/>
                  </a:cubicBezTo>
                  <a:cubicBezTo>
                    <a:pt x="25765" y="7422"/>
                    <a:pt x="25497" y="3598"/>
                    <a:pt x="26760" y="500"/>
                  </a:cubicBezTo>
                  <a:lnTo>
                    <a:pt x="26874" y="423"/>
                  </a:lnTo>
                  <a:cubicBezTo>
                    <a:pt x="26913" y="385"/>
                    <a:pt x="26913" y="309"/>
                    <a:pt x="26874" y="270"/>
                  </a:cubicBezTo>
                  <a:cubicBezTo>
                    <a:pt x="26874" y="270"/>
                    <a:pt x="26874" y="232"/>
                    <a:pt x="26874" y="232"/>
                  </a:cubicBezTo>
                  <a:cubicBezTo>
                    <a:pt x="26932" y="116"/>
                    <a:pt x="26837" y="1"/>
                    <a:pt x="26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3373000" y="890775"/>
              <a:ext cx="99400" cy="65050"/>
            </a:xfrm>
            <a:custGeom>
              <a:avLst/>
              <a:gdLst/>
              <a:ahLst/>
              <a:cxnLst/>
              <a:rect l="l" t="t" r="r" b="b"/>
              <a:pathLst>
                <a:path w="3976" h="2602" extrusionOk="0">
                  <a:moveTo>
                    <a:pt x="3821" y="0"/>
                  </a:moveTo>
                  <a:cubicBezTo>
                    <a:pt x="3796" y="0"/>
                    <a:pt x="3768" y="9"/>
                    <a:pt x="3738" y="32"/>
                  </a:cubicBezTo>
                  <a:cubicBezTo>
                    <a:pt x="2514" y="720"/>
                    <a:pt x="1022" y="1370"/>
                    <a:pt x="66" y="2441"/>
                  </a:cubicBezTo>
                  <a:cubicBezTo>
                    <a:pt x="0" y="2507"/>
                    <a:pt x="48" y="2602"/>
                    <a:pt x="136" y="2602"/>
                  </a:cubicBezTo>
                  <a:cubicBezTo>
                    <a:pt x="150" y="2602"/>
                    <a:pt x="165" y="2599"/>
                    <a:pt x="181" y="2594"/>
                  </a:cubicBezTo>
                  <a:cubicBezTo>
                    <a:pt x="1405" y="1791"/>
                    <a:pt x="2591" y="988"/>
                    <a:pt x="3853" y="223"/>
                  </a:cubicBezTo>
                  <a:cubicBezTo>
                    <a:pt x="3976" y="161"/>
                    <a:pt x="3925" y="0"/>
                    <a:pt x="3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1"/>
            <p:cNvSpPr/>
            <p:nvPr/>
          </p:nvSpPr>
          <p:spPr>
            <a:xfrm>
              <a:off x="3220975" y="1052700"/>
              <a:ext cx="114975" cy="64725"/>
            </a:xfrm>
            <a:custGeom>
              <a:avLst/>
              <a:gdLst/>
              <a:ahLst/>
              <a:cxnLst/>
              <a:rect l="l" t="t" r="r" b="b"/>
              <a:pathLst>
                <a:path w="4599" h="2589" extrusionOk="0">
                  <a:moveTo>
                    <a:pt x="4443" y="1"/>
                  </a:moveTo>
                  <a:cubicBezTo>
                    <a:pt x="4425" y="1"/>
                    <a:pt x="4407" y="6"/>
                    <a:pt x="4388" y="18"/>
                  </a:cubicBezTo>
                  <a:cubicBezTo>
                    <a:pt x="3011" y="745"/>
                    <a:pt x="1061" y="1204"/>
                    <a:pt x="66" y="2428"/>
                  </a:cubicBezTo>
                  <a:cubicBezTo>
                    <a:pt x="0" y="2494"/>
                    <a:pt x="77" y="2588"/>
                    <a:pt x="148" y="2588"/>
                  </a:cubicBezTo>
                  <a:cubicBezTo>
                    <a:pt x="159" y="2588"/>
                    <a:pt x="171" y="2586"/>
                    <a:pt x="181" y="2581"/>
                  </a:cubicBezTo>
                  <a:cubicBezTo>
                    <a:pt x="908" y="2198"/>
                    <a:pt x="1596" y="1739"/>
                    <a:pt x="2323" y="1357"/>
                  </a:cubicBezTo>
                  <a:cubicBezTo>
                    <a:pt x="3049" y="1013"/>
                    <a:pt x="3776" y="630"/>
                    <a:pt x="4503" y="209"/>
                  </a:cubicBezTo>
                  <a:cubicBezTo>
                    <a:pt x="4599" y="145"/>
                    <a:pt x="4534" y="1"/>
                    <a:pt x="44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21"/>
          <p:cNvGrpSpPr/>
          <p:nvPr/>
        </p:nvGrpSpPr>
        <p:grpSpPr>
          <a:xfrm rot="-483810" flipH="1">
            <a:off x="697644" y="587115"/>
            <a:ext cx="745469" cy="946997"/>
            <a:chOff x="2986775" y="596050"/>
            <a:chExt cx="673325" cy="855350"/>
          </a:xfrm>
        </p:grpSpPr>
        <p:sp>
          <p:nvSpPr>
            <p:cNvPr id="459" name="Google Shape;459;p21"/>
            <p:cNvSpPr/>
            <p:nvPr/>
          </p:nvSpPr>
          <p:spPr>
            <a:xfrm>
              <a:off x="2986775" y="596050"/>
              <a:ext cx="673325" cy="855350"/>
            </a:xfrm>
            <a:custGeom>
              <a:avLst/>
              <a:gdLst/>
              <a:ahLst/>
              <a:cxnLst/>
              <a:rect l="l" t="t" r="r" b="b"/>
              <a:pathLst>
                <a:path w="26933" h="34214" extrusionOk="0">
                  <a:moveTo>
                    <a:pt x="25306" y="1609"/>
                  </a:moveTo>
                  <a:lnTo>
                    <a:pt x="25306" y="1609"/>
                  </a:lnTo>
                  <a:cubicBezTo>
                    <a:pt x="24350" y="2718"/>
                    <a:pt x="23432" y="3827"/>
                    <a:pt x="22514" y="4975"/>
                  </a:cubicBezTo>
                  <a:cubicBezTo>
                    <a:pt x="22514" y="4860"/>
                    <a:pt x="22514" y="4745"/>
                    <a:pt x="22514" y="4630"/>
                  </a:cubicBezTo>
                  <a:cubicBezTo>
                    <a:pt x="22591" y="4210"/>
                    <a:pt x="22629" y="3789"/>
                    <a:pt x="22629" y="3368"/>
                  </a:cubicBezTo>
                  <a:lnTo>
                    <a:pt x="22820" y="3215"/>
                  </a:lnTo>
                  <a:lnTo>
                    <a:pt x="22820" y="3215"/>
                  </a:lnTo>
                  <a:cubicBezTo>
                    <a:pt x="22744" y="3713"/>
                    <a:pt x="22629" y="4133"/>
                    <a:pt x="22553" y="4592"/>
                  </a:cubicBezTo>
                  <a:cubicBezTo>
                    <a:pt x="22553" y="4630"/>
                    <a:pt x="22581" y="4650"/>
                    <a:pt x="22615" y="4650"/>
                  </a:cubicBezTo>
                  <a:cubicBezTo>
                    <a:pt x="22648" y="4650"/>
                    <a:pt x="22686" y="4630"/>
                    <a:pt x="22706" y="4592"/>
                  </a:cubicBezTo>
                  <a:cubicBezTo>
                    <a:pt x="22897" y="4095"/>
                    <a:pt x="23012" y="3598"/>
                    <a:pt x="23050" y="3062"/>
                  </a:cubicBezTo>
                  <a:cubicBezTo>
                    <a:pt x="23815" y="2565"/>
                    <a:pt x="24541" y="2106"/>
                    <a:pt x="25306" y="1609"/>
                  </a:cubicBezTo>
                  <a:close/>
                  <a:moveTo>
                    <a:pt x="26415" y="806"/>
                  </a:moveTo>
                  <a:lnTo>
                    <a:pt x="26415" y="806"/>
                  </a:lnTo>
                  <a:cubicBezTo>
                    <a:pt x="26301" y="1035"/>
                    <a:pt x="25918" y="1915"/>
                    <a:pt x="25803" y="2259"/>
                  </a:cubicBezTo>
                  <a:cubicBezTo>
                    <a:pt x="25574" y="3101"/>
                    <a:pt x="25421" y="4018"/>
                    <a:pt x="25230" y="4898"/>
                  </a:cubicBezTo>
                  <a:cubicBezTo>
                    <a:pt x="24274" y="5128"/>
                    <a:pt x="23356" y="5434"/>
                    <a:pt x="22476" y="5816"/>
                  </a:cubicBezTo>
                  <a:lnTo>
                    <a:pt x="23662" y="4324"/>
                  </a:lnTo>
                  <a:cubicBezTo>
                    <a:pt x="24465" y="3330"/>
                    <a:pt x="25497" y="2297"/>
                    <a:pt x="26109" y="1227"/>
                  </a:cubicBezTo>
                  <a:lnTo>
                    <a:pt x="26339" y="882"/>
                  </a:lnTo>
                  <a:lnTo>
                    <a:pt x="26415" y="806"/>
                  </a:lnTo>
                  <a:close/>
                  <a:moveTo>
                    <a:pt x="22476" y="3407"/>
                  </a:moveTo>
                  <a:lnTo>
                    <a:pt x="22476" y="3407"/>
                  </a:lnTo>
                  <a:cubicBezTo>
                    <a:pt x="22361" y="3751"/>
                    <a:pt x="22285" y="4057"/>
                    <a:pt x="22285" y="4401"/>
                  </a:cubicBezTo>
                  <a:cubicBezTo>
                    <a:pt x="22247" y="4707"/>
                    <a:pt x="22208" y="4975"/>
                    <a:pt x="22208" y="5281"/>
                  </a:cubicBezTo>
                  <a:lnTo>
                    <a:pt x="21749" y="5854"/>
                  </a:lnTo>
                  <a:cubicBezTo>
                    <a:pt x="21902" y="5128"/>
                    <a:pt x="22017" y="4401"/>
                    <a:pt x="22055" y="3636"/>
                  </a:cubicBezTo>
                  <a:lnTo>
                    <a:pt x="22476" y="3407"/>
                  </a:lnTo>
                  <a:close/>
                  <a:moveTo>
                    <a:pt x="21788" y="3789"/>
                  </a:moveTo>
                  <a:lnTo>
                    <a:pt x="21788" y="3789"/>
                  </a:lnTo>
                  <a:cubicBezTo>
                    <a:pt x="21635" y="4554"/>
                    <a:pt x="21520" y="5319"/>
                    <a:pt x="21482" y="6084"/>
                  </a:cubicBezTo>
                  <a:lnTo>
                    <a:pt x="21290" y="6351"/>
                  </a:lnTo>
                  <a:cubicBezTo>
                    <a:pt x="21367" y="5969"/>
                    <a:pt x="21405" y="5587"/>
                    <a:pt x="21405" y="5204"/>
                  </a:cubicBezTo>
                  <a:cubicBezTo>
                    <a:pt x="21443" y="4822"/>
                    <a:pt x="21482" y="4401"/>
                    <a:pt x="21443" y="3980"/>
                  </a:cubicBezTo>
                  <a:lnTo>
                    <a:pt x="21788" y="3789"/>
                  </a:lnTo>
                  <a:close/>
                  <a:moveTo>
                    <a:pt x="21176" y="4171"/>
                  </a:moveTo>
                  <a:cubicBezTo>
                    <a:pt x="21176" y="4439"/>
                    <a:pt x="21176" y="4707"/>
                    <a:pt x="21176" y="4936"/>
                  </a:cubicBezTo>
                  <a:cubicBezTo>
                    <a:pt x="21099" y="5510"/>
                    <a:pt x="21023" y="6122"/>
                    <a:pt x="20984" y="6696"/>
                  </a:cubicBezTo>
                  <a:cubicBezTo>
                    <a:pt x="20908" y="6772"/>
                    <a:pt x="20793" y="6849"/>
                    <a:pt x="20717" y="6887"/>
                  </a:cubicBezTo>
                  <a:cubicBezTo>
                    <a:pt x="20870" y="6084"/>
                    <a:pt x="20908" y="5204"/>
                    <a:pt x="20870" y="4363"/>
                  </a:cubicBezTo>
                  <a:lnTo>
                    <a:pt x="21176" y="4171"/>
                  </a:lnTo>
                  <a:close/>
                  <a:moveTo>
                    <a:pt x="5839" y="24595"/>
                  </a:moveTo>
                  <a:lnTo>
                    <a:pt x="5839" y="24595"/>
                  </a:lnTo>
                  <a:cubicBezTo>
                    <a:pt x="5724" y="24786"/>
                    <a:pt x="5571" y="24977"/>
                    <a:pt x="5457" y="25169"/>
                  </a:cubicBezTo>
                  <a:lnTo>
                    <a:pt x="5380" y="25207"/>
                  </a:lnTo>
                  <a:lnTo>
                    <a:pt x="5839" y="24595"/>
                  </a:lnTo>
                  <a:close/>
                  <a:moveTo>
                    <a:pt x="5151" y="25704"/>
                  </a:moveTo>
                  <a:cubicBezTo>
                    <a:pt x="4998" y="25857"/>
                    <a:pt x="4883" y="26048"/>
                    <a:pt x="4730" y="26239"/>
                  </a:cubicBezTo>
                  <a:lnTo>
                    <a:pt x="4692" y="26239"/>
                  </a:lnTo>
                  <a:lnTo>
                    <a:pt x="5036" y="25704"/>
                  </a:lnTo>
                  <a:close/>
                  <a:moveTo>
                    <a:pt x="20755" y="4477"/>
                  </a:moveTo>
                  <a:cubicBezTo>
                    <a:pt x="20679" y="5510"/>
                    <a:pt x="20526" y="6504"/>
                    <a:pt x="20373" y="7499"/>
                  </a:cubicBezTo>
                  <a:lnTo>
                    <a:pt x="19952" y="8034"/>
                  </a:lnTo>
                  <a:cubicBezTo>
                    <a:pt x="19990" y="7728"/>
                    <a:pt x="20028" y="7384"/>
                    <a:pt x="20028" y="7078"/>
                  </a:cubicBezTo>
                  <a:cubicBezTo>
                    <a:pt x="20028" y="7040"/>
                    <a:pt x="20000" y="7021"/>
                    <a:pt x="19966" y="7021"/>
                  </a:cubicBezTo>
                  <a:cubicBezTo>
                    <a:pt x="19933" y="7021"/>
                    <a:pt x="19894" y="7040"/>
                    <a:pt x="19875" y="7078"/>
                  </a:cubicBezTo>
                  <a:cubicBezTo>
                    <a:pt x="19837" y="7537"/>
                    <a:pt x="19761" y="7958"/>
                    <a:pt x="19608" y="8417"/>
                  </a:cubicBezTo>
                  <a:lnTo>
                    <a:pt x="19569" y="8493"/>
                  </a:lnTo>
                  <a:cubicBezTo>
                    <a:pt x="19684" y="7996"/>
                    <a:pt x="19761" y="7499"/>
                    <a:pt x="19875" y="7002"/>
                  </a:cubicBezTo>
                  <a:cubicBezTo>
                    <a:pt x="19900" y="6927"/>
                    <a:pt x="19828" y="6868"/>
                    <a:pt x="19774" y="6868"/>
                  </a:cubicBezTo>
                  <a:cubicBezTo>
                    <a:pt x="19746" y="6868"/>
                    <a:pt x="19722" y="6885"/>
                    <a:pt x="19722" y="6925"/>
                  </a:cubicBezTo>
                  <a:cubicBezTo>
                    <a:pt x="19569" y="7575"/>
                    <a:pt x="19416" y="8187"/>
                    <a:pt x="19263" y="8799"/>
                  </a:cubicBezTo>
                  <a:cubicBezTo>
                    <a:pt x="19225" y="8914"/>
                    <a:pt x="19149" y="8990"/>
                    <a:pt x="19072" y="9067"/>
                  </a:cubicBezTo>
                  <a:cubicBezTo>
                    <a:pt x="19149" y="8532"/>
                    <a:pt x="19225" y="7996"/>
                    <a:pt x="19263" y="7461"/>
                  </a:cubicBezTo>
                  <a:cubicBezTo>
                    <a:pt x="19263" y="7422"/>
                    <a:pt x="19235" y="7403"/>
                    <a:pt x="19206" y="7403"/>
                  </a:cubicBezTo>
                  <a:cubicBezTo>
                    <a:pt x="19177" y="7403"/>
                    <a:pt x="19149" y="7422"/>
                    <a:pt x="19149" y="7461"/>
                  </a:cubicBezTo>
                  <a:lnTo>
                    <a:pt x="19072" y="7575"/>
                  </a:lnTo>
                  <a:cubicBezTo>
                    <a:pt x="19072" y="7614"/>
                    <a:pt x="19072" y="7652"/>
                    <a:pt x="19110" y="7652"/>
                  </a:cubicBezTo>
                  <a:cubicBezTo>
                    <a:pt x="19034" y="8226"/>
                    <a:pt x="18957" y="8761"/>
                    <a:pt x="18843" y="9335"/>
                  </a:cubicBezTo>
                  <a:lnTo>
                    <a:pt x="18537" y="9717"/>
                  </a:lnTo>
                  <a:cubicBezTo>
                    <a:pt x="18728" y="8532"/>
                    <a:pt x="18957" y="7346"/>
                    <a:pt x="19187" y="6122"/>
                  </a:cubicBezTo>
                  <a:cubicBezTo>
                    <a:pt x="19187" y="6077"/>
                    <a:pt x="19161" y="6059"/>
                    <a:pt x="19131" y="6059"/>
                  </a:cubicBezTo>
                  <a:cubicBezTo>
                    <a:pt x="19110" y="6059"/>
                    <a:pt x="19088" y="6068"/>
                    <a:pt x="19072" y="6084"/>
                  </a:cubicBezTo>
                  <a:cubicBezTo>
                    <a:pt x="18690" y="7346"/>
                    <a:pt x="18422" y="8646"/>
                    <a:pt x="18269" y="9947"/>
                  </a:cubicBezTo>
                  <a:cubicBezTo>
                    <a:pt x="17848" y="10444"/>
                    <a:pt x="17466" y="10903"/>
                    <a:pt x="17007" y="11400"/>
                  </a:cubicBezTo>
                  <a:cubicBezTo>
                    <a:pt x="17428" y="9908"/>
                    <a:pt x="17619" y="8379"/>
                    <a:pt x="17695" y="6849"/>
                  </a:cubicBezTo>
                  <a:cubicBezTo>
                    <a:pt x="17695" y="6810"/>
                    <a:pt x="17667" y="6791"/>
                    <a:pt x="17638" y="6791"/>
                  </a:cubicBezTo>
                  <a:cubicBezTo>
                    <a:pt x="17609" y="6791"/>
                    <a:pt x="17581" y="6810"/>
                    <a:pt x="17581" y="6849"/>
                  </a:cubicBezTo>
                  <a:lnTo>
                    <a:pt x="17581" y="7116"/>
                  </a:lnTo>
                  <a:cubicBezTo>
                    <a:pt x="17389" y="7155"/>
                    <a:pt x="17351" y="7308"/>
                    <a:pt x="17389" y="7537"/>
                  </a:cubicBezTo>
                  <a:lnTo>
                    <a:pt x="17351" y="7920"/>
                  </a:lnTo>
                  <a:cubicBezTo>
                    <a:pt x="17275" y="8379"/>
                    <a:pt x="17236" y="8876"/>
                    <a:pt x="17160" y="9335"/>
                  </a:cubicBezTo>
                  <a:cubicBezTo>
                    <a:pt x="17045" y="10100"/>
                    <a:pt x="16930" y="10826"/>
                    <a:pt x="16854" y="11553"/>
                  </a:cubicBezTo>
                  <a:lnTo>
                    <a:pt x="16548" y="11897"/>
                  </a:lnTo>
                  <a:cubicBezTo>
                    <a:pt x="16663" y="10903"/>
                    <a:pt x="16624" y="9908"/>
                    <a:pt x="16433" y="8952"/>
                  </a:cubicBezTo>
                  <a:cubicBezTo>
                    <a:pt x="16433" y="8920"/>
                    <a:pt x="16413" y="8908"/>
                    <a:pt x="16389" y="8908"/>
                  </a:cubicBezTo>
                  <a:cubicBezTo>
                    <a:pt x="16357" y="8908"/>
                    <a:pt x="16319" y="8930"/>
                    <a:pt x="16319" y="8952"/>
                  </a:cubicBezTo>
                  <a:cubicBezTo>
                    <a:pt x="16433" y="10023"/>
                    <a:pt x="16433" y="11094"/>
                    <a:pt x="16280" y="12165"/>
                  </a:cubicBezTo>
                  <a:lnTo>
                    <a:pt x="16013" y="12509"/>
                  </a:lnTo>
                  <a:cubicBezTo>
                    <a:pt x="16051" y="11782"/>
                    <a:pt x="16013" y="11018"/>
                    <a:pt x="15936" y="10291"/>
                  </a:cubicBezTo>
                  <a:cubicBezTo>
                    <a:pt x="15936" y="10272"/>
                    <a:pt x="15917" y="10262"/>
                    <a:pt x="15898" y="10262"/>
                  </a:cubicBezTo>
                  <a:cubicBezTo>
                    <a:pt x="15879" y="10262"/>
                    <a:pt x="15860" y="10272"/>
                    <a:pt x="15860" y="10291"/>
                  </a:cubicBezTo>
                  <a:cubicBezTo>
                    <a:pt x="15821" y="11132"/>
                    <a:pt x="15707" y="12012"/>
                    <a:pt x="15668" y="12853"/>
                  </a:cubicBezTo>
                  <a:cubicBezTo>
                    <a:pt x="15592" y="12968"/>
                    <a:pt x="15515" y="13045"/>
                    <a:pt x="15401" y="13159"/>
                  </a:cubicBezTo>
                  <a:cubicBezTo>
                    <a:pt x="15477" y="12509"/>
                    <a:pt x="15477" y="11897"/>
                    <a:pt x="15439" y="11285"/>
                  </a:cubicBezTo>
                  <a:cubicBezTo>
                    <a:pt x="15439" y="11247"/>
                    <a:pt x="15410" y="11228"/>
                    <a:pt x="15377" y="11228"/>
                  </a:cubicBezTo>
                  <a:cubicBezTo>
                    <a:pt x="15343" y="11228"/>
                    <a:pt x="15305" y="11247"/>
                    <a:pt x="15286" y="11285"/>
                  </a:cubicBezTo>
                  <a:cubicBezTo>
                    <a:pt x="15286" y="12012"/>
                    <a:pt x="15248" y="12700"/>
                    <a:pt x="15171" y="13427"/>
                  </a:cubicBezTo>
                  <a:lnTo>
                    <a:pt x="14942" y="13656"/>
                  </a:lnTo>
                  <a:cubicBezTo>
                    <a:pt x="14980" y="13236"/>
                    <a:pt x="14980" y="12853"/>
                    <a:pt x="14942" y="12433"/>
                  </a:cubicBezTo>
                  <a:cubicBezTo>
                    <a:pt x="14942" y="12375"/>
                    <a:pt x="14894" y="12347"/>
                    <a:pt x="14846" y="12347"/>
                  </a:cubicBezTo>
                  <a:cubicBezTo>
                    <a:pt x="14798" y="12347"/>
                    <a:pt x="14750" y="12375"/>
                    <a:pt x="14750" y="12433"/>
                  </a:cubicBezTo>
                  <a:cubicBezTo>
                    <a:pt x="14750" y="12968"/>
                    <a:pt x="14750" y="13465"/>
                    <a:pt x="14674" y="13962"/>
                  </a:cubicBezTo>
                  <a:lnTo>
                    <a:pt x="14444" y="14192"/>
                  </a:lnTo>
                  <a:lnTo>
                    <a:pt x="13794" y="14880"/>
                  </a:lnTo>
                  <a:cubicBezTo>
                    <a:pt x="13909" y="14115"/>
                    <a:pt x="13947" y="13312"/>
                    <a:pt x="13947" y="12509"/>
                  </a:cubicBezTo>
                  <a:cubicBezTo>
                    <a:pt x="13947" y="12452"/>
                    <a:pt x="13909" y="12423"/>
                    <a:pt x="13871" y="12423"/>
                  </a:cubicBezTo>
                  <a:cubicBezTo>
                    <a:pt x="13833" y="12423"/>
                    <a:pt x="13794" y="12452"/>
                    <a:pt x="13794" y="12509"/>
                  </a:cubicBezTo>
                  <a:cubicBezTo>
                    <a:pt x="13756" y="13389"/>
                    <a:pt x="13680" y="14307"/>
                    <a:pt x="13565" y="15225"/>
                  </a:cubicBezTo>
                  <a:lnTo>
                    <a:pt x="12494" y="16334"/>
                  </a:lnTo>
                  <a:cubicBezTo>
                    <a:pt x="12647" y="15378"/>
                    <a:pt x="12723" y="14383"/>
                    <a:pt x="12800" y="13427"/>
                  </a:cubicBezTo>
                  <a:cubicBezTo>
                    <a:pt x="12800" y="13370"/>
                    <a:pt x="12762" y="13341"/>
                    <a:pt x="12723" y="13341"/>
                  </a:cubicBezTo>
                  <a:cubicBezTo>
                    <a:pt x="12685" y="13341"/>
                    <a:pt x="12647" y="13370"/>
                    <a:pt x="12647" y="13427"/>
                  </a:cubicBezTo>
                  <a:cubicBezTo>
                    <a:pt x="12532" y="14498"/>
                    <a:pt x="12379" y="15569"/>
                    <a:pt x="12188" y="16640"/>
                  </a:cubicBezTo>
                  <a:lnTo>
                    <a:pt x="11500" y="17366"/>
                  </a:lnTo>
                  <a:cubicBezTo>
                    <a:pt x="11576" y="16372"/>
                    <a:pt x="11461" y="15339"/>
                    <a:pt x="11538" y="14345"/>
                  </a:cubicBezTo>
                  <a:cubicBezTo>
                    <a:pt x="11538" y="14303"/>
                    <a:pt x="11503" y="14272"/>
                    <a:pt x="11472" y="14272"/>
                  </a:cubicBezTo>
                  <a:cubicBezTo>
                    <a:pt x="11446" y="14272"/>
                    <a:pt x="11423" y="14293"/>
                    <a:pt x="11423" y="14345"/>
                  </a:cubicBezTo>
                  <a:cubicBezTo>
                    <a:pt x="11270" y="15454"/>
                    <a:pt x="11194" y="16601"/>
                    <a:pt x="11194" y="17711"/>
                  </a:cubicBezTo>
                  <a:cubicBezTo>
                    <a:pt x="11079" y="17864"/>
                    <a:pt x="10964" y="17978"/>
                    <a:pt x="10811" y="18093"/>
                  </a:cubicBezTo>
                  <a:lnTo>
                    <a:pt x="10811" y="17940"/>
                  </a:lnTo>
                  <a:cubicBezTo>
                    <a:pt x="10849" y="17481"/>
                    <a:pt x="10888" y="16946"/>
                    <a:pt x="10926" y="16448"/>
                  </a:cubicBezTo>
                  <a:cubicBezTo>
                    <a:pt x="10926" y="16410"/>
                    <a:pt x="10897" y="16391"/>
                    <a:pt x="10868" y="16391"/>
                  </a:cubicBezTo>
                  <a:cubicBezTo>
                    <a:pt x="10840" y="16391"/>
                    <a:pt x="10811" y="16410"/>
                    <a:pt x="10811" y="16448"/>
                  </a:cubicBezTo>
                  <a:cubicBezTo>
                    <a:pt x="10773" y="16869"/>
                    <a:pt x="10696" y="17328"/>
                    <a:pt x="10658" y="17749"/>
                  </a:cubicBezTo>
                  <a:cubicBezTo>
                    <a:pt x="10658" y="17864"/>
                    <a:pt x="10658" y="18055"/>
                    <a:pt x="10620" y="18284"/>
                  </a:cubicBezTo>
                  <a:lnTo>
                    <a:pt x="10314" y="18628"/>
                  </a:lnTo>
                  <a:cubicBezTo>
                    <a:pt x="10314" y="18323"/>
                    <a:pt x="10352" y="18017"/>
                    <a:pt x="10390" y="17711"/>
                  </a:cubicBezTo>
                  <a:cubicBezTo>
                    <a:pt x="10390" y="17669"/>
                    <a:pt x="10344" y="17638"/>
                    <a:pt x="10303" y="17638"/>
                  </a:cubicBezTo>
                  <a:cubicBezTo>
                    <a:pt x="10269" y="17638"/>
                    <a:pt x="10237" y="17659"/>
                    <a:pt x="10237" y="17711"/>
                  </a:cubicBezTo>
                  <a:cubicBezTo>
                    <a:pt x="10161" y="18093"/>
                    <a:pt x="10084" y="18514"/>
                    <a:pt x="10046" y="18934"/>
                  </a:cubicBezTo>
                  <a:lnTo>
                    <a:pt x="9740" y="19240"/>
                  </a:lnTo>
                  <a:cubicBezTo>
                    <a:pt x="9778" y="19011"/>
                    <a:pt x="9778" y="18743"/>
                    <a:pt x="9817" y="18552"/>
                  </a:cubicBezTo>
                  <a:cubicBezTo>
                    <a:pt x="9817" y="18475"/>
                    <a:pt x="9759" y="18437"/>
                    <a:pt x="9702" y="18437"/>
                  </a:cubicBezTo>
                  <a:cubicBezTo>
                    <a:pt x="9645" y="18437"/>
                    <a:pt x="9587" y="18475"/>
                    <a:pt x="9587" y="18552"/>
                  </a:cubicBezTo>
                  <a:cubicBezTo>
                    <a:pt x="9549" y="18820"/>
                    <a:pt x="9511" y="19087"/>
                    <a:pt x="9473" y="19355"/>
                  </a:cubicBezTo>
                  <a:lnTo>
                    <a:pt x="9396" y="19585"/>
                  </a:lnTo>
                  <a:lnTo>
                    <a:pt x="9014" y="20005"/>
                  </a:lnTo>
                  <a:cubicBezTo>
                    <a:pt x="9052" y="19852"/>
                    <a:pt x="9090" y="19661"/>
                    <a:pt x="9128" y="19508"/>
                  </a:cubicBezTo>
                  <a:cubicBezTo>
                    <a:pt x="9147" y="19413"/>
                    <a:pt x="9119" y="19374"/>
                    <a:pt x="9080" y="19374"/>
                  </a:cubicBezTo>
                  <a:cubicBezTo>
                    <a:pt x="9042" y="19374"/>
                    <a:pt x="8994" y="19413"/>
                    <a:pt x="8975" y="19470"/>
                  </a:cubicBezTo>
                  <a:cubicBezTo>
                    <a:pt x="8899" y="19738"/>
                    <a:pt x="8822" y="20005"/>
                    <a:pt x="8746" y="20273"/>
                  </a:cubicBezTo>
                  <a:lnTo>
                    <a:pt x="8593" y="20426"/>
                  </a:lnTo>
                  <a:cubicBezTo>
                    <a:pt x="8708" y="19852"/>
                    <a:pt x="8784" y="19202"/>
                    <a:pt x="8899" y="18628"/>
                  </a:cubicBezTo>
                  <a:cubicBezTo>
                    <a:pt x="8899" y="18562"/>
                    <a:pt x="8847" y="18521"/>
                    <a:pt x="8796" y="18521"/>
                  </a:cubicBezTo>
                  <a:cubicBezTo>
                    <a:pt x="8760" y="18521"/>
                    <a:pt x="8724" y="18542"/>
                    <a:pt x="8708" y="18590"/>
                  </a:cubicBezTo>
                  <a:cubicBezTo>
                    <a:pt x="8593" y="19317"/>
                    <a:pt x="8402" y="20044"/>
                    <a:pt x="8287" y="20770"/>
                  </a:cubicBezTo>
                  <a:lnTo>
                    <a:pt x="8096" y="21000"/>
                  </a:lnTo>
                  <a:cubicBezTo>
                    <a:pt x="8287" y="20082"/>
                    <a:pt x="8402" y="19126"/>
                    <a:pt x="8516" y="18208"/>
                  </a:cubicBezTo>
                  <a:cubicBezTo>
                    <a:pt x="8516" y="18141"/>
                    <a:pt x="8478" y="18100"/>
                    <a:pt x="8438" y="18100"/>
                  </a:cubicBezTo>
                  <a:cubicBezTo>
                    <a:pt x="8409" y="18100"/>
                    <a:pt x="8379" y="18121"/>
                    <a:pt x="8363" y="18170"/>
                  </a:cubicBezTo>
                  <a:cubicBezTo>
                    <a:pt x="8172" y="19202"/>
                    <a:pt x="7943" y="20273"/>
                    <a:pt x="7790" y="21344"/>
                  </a:cubicBezTo>
                  <a:lnTo>
                    <a:pt x="7292" y="21879"/>
                  </a:lnTo>
                  <a:cubicBezTo>
                    <a:pt x="7407" y="21114"/>
                    <a:pt x="7484" y="20388"/>
                    <a:pt x="7522" y="19623"/>
                  </a:cubicBezTo>
                  <a:cubicBezTo>
                    <a:pt x="7522" y="19604"/>
                    <a:pt x="7503" y="19594"/>
                    <a:pt x="7484" y="19594"/>
                  </a:cubicBezTo>
                  <a:cubicBezTo>
                    <a:pt x="7465" y="19594"/>
                    <a:pt x="7445" y="19604"/>
                    <a:pt x="7445" y="19623"/>
                  </a:cubicBezTo>
                  <a:cubicBezTo>
                    <a:pt x="7331" y="20464"/>
                    <a:pt x="7216" y="21306"/>
                    <a:pt x="7063" y="22147"/>
                  </a:cubicBezTo>
                  <a:cubicBezTo>
                    <a:pt x="6681" y="22568"/>
                    <a:pt x="6336" y="22989"/>
                    <a:pt x="5992" y="23447"/>
                  </a:cubicBezTo>
                  <a:cubicBezTo>
                    <a:pt x="5992" y="22683"/>
                    <a:pt x="6030" y="21918"/>
                    <a:pt x="6145" y="21153"/>
                  </a:cubicBezTo>
                  <a:cubicBezTo>
                    <a:pt x="6168" y="21084"/>
                    <a:pt x="6108" y="21029"/>
                    <a:pt x="6049" y="21029"/>
                  </a:cubicBezTo>
                  <a:cubicBezTo>
                    <a:pt x="6009" y="21029"/>
                    <a:pt x="5969" y="21053"/>
                    <a:pt x="5954" y="21114"/>
                  </a:cubicBezTo>
                  <a:cubicBezTo>
                    <a:pt x="5724" y="21994"/>
                    <a:pt x="5648" y="22950"/>
                    <a:pt x="5686" y="23868"/>
                  </a:cubicBezTo>
                  <a:lnTo>
                    <a:pt x="5495" y="24136"/>
                  </a:lnTo>
                  <a:cubicBezTo>
                    <a:pt x="5495" y="23180"/>
                    <a:pt x="5457" y="22262"/>
                    <a:pt x="5571" y="21306"/>
                  </a:cubicBezTo>
                  <a:cubicBezTo>
                    <a:pt x="5571" y="21239"/>
                    <a:pt x="5507" y="21198"/>
                    <a:pt x="5445" y="21198"/>
                  </a:cubicBezTo>
                  <a:cubicBezTo>
                    <a:pt x="5401" y="21198"/>
                    <a:pt x="5358" y="21219"/>
                    <a:pt x="5342" y="21267"/>
                  </a:cubicBezTo>
                  <a:cubicBezTo>
                    <a:pt x="5112" y="22338"/>
                    <a:pt x="5074" y="23409"/>
                    <a:pt x="5227" y="24480"/>
                  </a:cubicBezTo>
                  <a:cubicBezTo>
                    <a:pt x="4730" y="25130"/>
                    <a:pt x="4309" y="25819"/>
                    <a:pt x="3927" y="26469"/>
                  </a:cubicBezTo>
                  <a:cubicBezTo>
                    <a:pt x="3353" y="25016"/>
                    <a:pt x="4462" y="23753"/>
                    <a:pt x="4845" y="22453"/>
                  </a:cubicBezTo>
                  <a:cubicBezTo>
                    <a:pt x="5151" y="21344"/>
                    <a:pt x="4730" y="21038"/>
                    <a:pt x="6107" y="20808"/>
                  </a:cubicBezTo>
                  <a:cubicBezTo>
                    <a:pt x="6222" y="20808"/>
                    <a:pt x="6336" y="20694"/>
                    <a:pt x="6260" y="20541"/>
                  </a:cubicBezTo>
                  <a:cubicBezTo>
                    <a:pt x="5112" y="18973"/>
                    <a:pt x="8019" y="17022"/>
                    <a:pt x="8937" y="16219"/>
                  </a:cubicBezTo>
                  <a:cubicBezTo>
                    <a:pt x="9817" y="15416"/>
                    <a:pt x="10658" y="14689"/>
                    <a:pt x="11461" y="13886"/>
                  </a:cubicBezTo>
                  <a:cubicBezTo>
                    <a:pt x="13259" y="12165"/>
                    <a:pt x="14330" y="9947"/>
                    <a:pt x="16013" y="8149"/>
                  </a:cubicBezTo>
                  <a:cubicBezTo>
                    <a:pt x="17428" y="6734"/>
                    <a:pt x="19034" y="5510"/>
                    <a:pt x="20755" y="4477"/>
                  </a:cubicBezTo>
                  <a:close/>
                  <a:moveTo>
                    <a:pt x="25192" y="5128"/>
                  </a:moveTo>
                  <a:lnTo>
                    <a:pt x="25192" y="5128"/>
                  </a:lnTo>
                  <a:cubicBezTo>
                    <a:pt x="24771" y="6772"/>
                    <a:pt x="24159" y="8340"/>
                    <a:pt x="22744" y="9373"/>
                  </a:cubicBezTo>
                  <a:cubicBezTo>
                    <a:pt x="22208" y="9755"/>
                    <a:pt x="21635" y="9985"/>
                    <a:pt x="21252" y="10559"/>
                  </a:cubicBezTo>
                  <a:cubicBezTo>
                    <a:pt x="20650" y="11396"/>
                    <a:pt x="20369" y="13815"/>
                    <a:pt x="19052" y="13815"/>
                  </a:cubicBezTo>
                  <a:cubicBezTo>
                    <a:pt x="18864" y="13815"/>
                    <a:pt x="18656" y="13766"/>
                    <a:pt x="18422" y="13656"/>
                  </a:cubicBezTo>
                  <a:cubicBezTo>
                    <a:pt x="18382" y="13632"/>
                    <a:pt x="18342" y="13622"/>
                    <a:pt x="18304" y="13622"/>
                  </a:cubicBezTo>
                  <a:cubicBezTo>
                    <a:pt x="18162" y="13622"/>
                    <a:pt x="18056" y="13773"/>
                    <a:pt x="18116" y="13924"/>
                  </a:cubicBezTo>
                  <a:cubicBezTo>
                    <a:pt x="18651" y="14880"/>
                    <a:pt x="18116" y="15033"/>
                    <a:pt x="17428" y="15607"/>
                  </a:cubicBezTo>
                  <a:cubicBezTo>
                    <a:pt x="16777" y="16142"/>
                    <a:pt x="16127" y="16716"/>
                    <a:pt x="15515" y="17366"/>
                  </a:cubicBezTo>
                  <a:cubicBezTo>
                    <a:pt x="14483" y="18437"/>
                    <a:pt x="13603" y="19623"/>
                    <a:pt x="12838" y="20923"/>
                  </a:cubicBezTo>
                  <a:cubicBezTo>
                    <a:pt x="12494" y="21573"/>
                    <a:pt x="12188" y="22300"/>
                    <a:pt x="11767" y="22912"/>
                  </a:cubicBezTo>
                  <a:cubicBezTo>
                    <a:pt x="11194" y="23715"/>
                    <a:pt x="10429" y="24059"/>
                    <a:pt x="9702" y="24633"/>
                  </a:cubicBezTo>
                  <a:cubicBezTo>
                    <a:pt x="8593" y="25513"/>
                    <a:pt x="8555" y="26354"/>
                    <a:pt x="6872" y="26622"/>
                  </a:cubicBezTo>
                  <a:cubicBezTo>
                    <a:pt x="6069" y="26737"/>
                    <a:pt x="5304" y="26775"/>
                    <a:pt x="4501" y="26775"/>
                  </a:cubicBezTo>
                  <a:cubicBezTo>
                    <a:pt x="4577" y="26737"/>
                    <a:pt x="4615" y="26698"/>
                    <a:pt x="4654" y="26622"/>
                  </a:cubicBezTo>
                  <a:cubicBezTo>
                    <a:pt x="4692" y="26679"/>
                    <a:pt x="4759" y="26708"/>
                    <a:pt x="4826" y="26708"/>
                  </a:cubicBezTo>
                  <a:cubicBezTo>
                    <a:pt x="4893" y="26708"/>
                    <a:pt x="4960" y="26679"/>
                    <a:pt x="4998" y="26622"/>
                  </a:cubicBezTo>
                  <a:cubicBezTo>
                    <a:pt x="5074" y="26584"/>
                    <a:pt x="5074" y="26545"/>
                    <a:pt x="5151" y="26469"/>
                  </a:cubicBezTo>
                  <a:cubicBezTo>
                    <a:pt x="5992" y="26354"/>
                    <a:pt x="6834" y="26086"/>
                    <a:pt x="7675" y="25933"/>
                  </a:cubicBezTo>
                  <a:cubicBezTo>
                    <a:pt x="7855" y="25933"/>
                    <a:pt x="7798" y="25662"/>
                    <a:pt x="7631" y="25662"/>
                  </a:cubicBezTo>
                  <a:cubicBezTo>
                    <a:pt x="7621" y="25662"/>
                    <a:pt x="7610" y="25663"/>
                    <a:pt x="7598" y="25666"/>
                  </a:cubicBezTo>
                  <a:cubicBezTo>
                    <a:pt x="6872" y="25742"/>
                    <a:pt x="6145" y="25857"/>
                    <a:pt x="5457" y="26048"/>
                  </a:cubicBezTo>
                  <a:lnTo>
                    <a:pt x="5763" y="25589"/>
                  </a:lnTo>
                  <a:cubicBezTo>
                    <a:pt x="7140" y="25283"/>
                    <a:pt x="8440" y="24748"/>
                    <a:pt x="9625" y="24059"/>
                  </a:cubicBezTo>
                  <a:cubicBezTo>
                    <a:pt x="9757" y="23994"/>
                    <a:pt x="9662" y="23815"/>
                    <a:pt x="9536" y="23815"/>
                  </a:cubicBezTo>
                  <a:cubicBezTo>
                    <a:pt x="9515" y="23815"/>
                    <a:pt x="9494" y="23819"/>
                    <a:pt x="9473" y="23830"/>
                  </a:cubicBezTo>
                  <a:cubicBezTo>
                    <a:pt x="8402" y="24289"/>
                    <a:pt x="7331" y="24671"/>
                    <a:pt x="6183" y="24939"/>
                  </a:cubicBezTo>
                  <a:cubicBezTo>
                    <a:pt x="6375" y="24671"/>
                    <a:pt x="6528" y="24404"/>
                    <a:pt x="6681" y="24136"/>
                  </a:cubicBezTo>
                  <a:cubicBezTo>
                    <a:pt x="7292" y="23792"/>
                    <a:pt x="7904" y="23294"/>
                    <a:pt x="8478" y="22950"/>
                  </a:cubicBezTo>
                  <a:cubicBezTo>
                    <a:pt x="9243" y="22453"/>
                    <a:pt x="10046" y="22032"/>
                    <a:pt x="10849" y="21573"/>
                  </a:cubicBezTo>
                  <a:cubicBezTo>
                    <a:pt x="10882" y="21541"/>
                    <a:pt x="10859" y="21451"/>
                    <a:pt x="10803" y="21451"/>
                  </a:cubicBezTo>
                  <a:cubicBezTo>
                    <a:pt x="10793" y="21451"/>
                    <a:pt x="10784" y="21453"/>
                    <a:pt x="10773" y="21459"/>
                  </a:cubicBezTo>
                  <a:cubicBezTo>
                    <a:pt x="9931" y="21803"/>
                    <a:pt x="9128" y="22224"/>
                    <a:pt x="8325" y="22644"/>
                  </a:cubicBezTo>
                  <a:cubicBezTo>
                    <a:pt x="7943" y="22874"/>
                    <a:pt x="7484" y="23142"/>
                    <a:pt x="7063" y="23371"/>
                  </a:cubicBezTo>
                  <a:cubicBezTo>
                    <a:pt x="7178" y="23142"/>
                    <a:pt x="7292" y="22950"/>
                    <a:pt x="7407" y="22721"/>
                  </a:cubicBezTo>
                  <a:cubicBezTo>
                    <a:pt x="9243" y="21803"/>
                    <a:pt x="10888" y="20617"/>
                    <a:pt x="12762" y="19776"/>
                  </a:cubicBezTo>
                  <a:cubicBezTo>
                    <a:pt x="12827" y="19743"/>
                    <a:pt x="12780" y="19653"/>
                    <a:pt x="12717" y="19653"/>
                  </a:cubicBezTo>
                  <a:cubicBezTo>
                    <a:pt x="12707" y="19653"/>
                    <a:pt x="12696" y="19656"/>
                    <a:pt x="12685" y="19661"/>
                  </a:cubicBezTo>
                  <a:cubicBezTo>
                    <a:pt x="11002" y="20197"/>
                    <a:pt x="9396" y="21000"/>
                    <a:pt x="7904" y="22032"/>
                  </a:cubicBezTo>
                  <a:cubicBezTo>
                    <a:pt x="8096" y="21841"/>
                    <a:pt x="8287" y="21650"/>
                    <a:pt x="8440" y="21459"/>
                  </a:cubicBezTo>
                  <a:lnTo>
                    <a:pt x="10429" y="19470"/>
                  </a:lnTo>
                  <a:cubicBezTo>
                    <a:pt x="11155" y="19164"/>
                    <a:pt x="11882" y="18781"/>
                    <a:pt x="12570" y="18399"/>
                  </a:cubicBezTo>
                  <a:cubicBezTo>
                    <a:pt x="13374" y="18055"/>
                    <a:pt x="14177" y="17672"/>
                    <a:pt x="14942" y="17175"/>
                  </a:cubicBezTo>
                  <a:lnTo>
                    <a:pt x="14942" y="17137"/>
                  </a:lnTo>
                  <a:cubicBezTo>
                    <a:pt x="14177" y="17366"/>
                    <a:pt x="13450" y="17634"/>
                    <a:pt x="12723" y="17978"/>
                  </a:cubicBezTo>
                  <a:cubicBezTo>
                    <a:pt x="12188" y="18246"/>
                    <a:pt x="11614" y="18475"/>
                    <a:pt x="11117" y="18781"/>
                  </a:cubicBezTo>
                  <a:cubicBezTo>
                    <a:pt x="11423" y="18437"/>
                    <a:pt x="11767" y="18131"/>
                    <a:pt x="12073" y="17787"/>
                  </a:cubicBezTo>
                  <a:cubicBezTo>
                    <a:pt x="13680" y="17022"/>
                    <a:pt x="15248" y="15989"/>
                    <a:pt x="16854" y="15186"/>
                  </a:cubicBezTo>
                  <a:cubicBezTo>
                    <a:pt x="16958" y="15152"/>
                    <a:pt x="16873" y="14990"/>
                    <a:pt x="16770" y="14990"/>
                  </a:cubicBezTo>
                  <a:cubicBezTo>
                    <a:pt x="16760" y="14990"/>
                    <a:pt x="16750" y="14992"/>
                    <a:pt x="16739" y="14995"/>
                  </a:cubicBezTo>
                  <a:cubicBezTo>
                    <a:pt x="15477" y="15607"/>
                    <a:pt x="14138" y="16181"/>
                    <a:pt x="12915" y="16907"/>
                  </a:cubicBezTo>
                  <a:lnTo>
                    <a:pt x="13871" y="15913"/>
                  </a:lnTo>
                  <a:cubicBezTo>
                    <a:pt x="13890" y="15932"/>
                    <a:pt x="13899" y="15942"/>
                    <a:pt x="13909" y="15942"/>
                  </a:cubicBezTo>
                  <a:cubicBezTo>
                    <a:pt x="13919" y="15942"/>
                    <a:pt x="13928" y="15932"/>
                    <a:pt x="13947" y="15913"/>
                  </a:cubicBezTo>
                  <a:cubicBezTo>
                    <a:pt x="15630" y="15072"/>
                    <a:pt x="17198" y="14001"/>
                    <a:pt x="18843" y="13121"/>
                  </a:cubicBezTo>
                  <a:cubicBezTo>
                    <a:pt x="18905" y="13090"/>
                    <a:pt x="18866" y="13034"/>
                    <a:pt x="18829" y="13034"/>
                  </a:cubicBezTo>
                  <a:cubicBezTo>
                    <a:pt x="18820" y="13034"/>
                    <a:pt x="18812" y="13037"/>
                    <a:pt x="18804" y="13045"/>
                  </a:cubicBezTo>
                  <a:cubicBezTo>
                    <a:pt x="17236" y="13695"/>
                    <a:pt x="15745" y="14498"/>
                    <a:pt x="14330" y="15416"/>
                  </a:cubicBezTo>
                  <a:cubicBezTo>
                    <a:pt x="15133" y="14574"/>
                    <a:pt x="15898" y="13733"/>
                    <a:pt x="16663" y="12892"/>
                  </a:cubicBezTo>
                  <a:cubicBezTo>
                    <a:pt x="17428" y="12547"/>
                    <a:pt x="18154" y="12127"/>
                    <a:pt x="18881" y="11744"/>
                  </a:cubicBezTo>
                  <a:cubicBezTo>
                    <a:pt x="19110" y="11591"/>
                    <a:pt x="20105" y="11285"/>
                    <a:pt x="19990" y="10941"/>
                  </a:cubicBezTo>
                  <a:cubicBezTo>
                    <a:pt x="19990" y="10903"/>
                    <a:pt x="19952" y="10865"/>
                    <a:pt x="19952" y="10865"/>
                  </a:cubicBezTo>
                  <a:lnTo>
                    <a:pt x="19875" y="10865"/>
                  </a:lnTo>
                  <a:cubicBezTo>
                    <a:pt x="19799" y="10865"/>
                    <a:pt x="19761" y="10979"/>
                    <a:pt x="19837" y="11018"/>
                  </a:cubicBezTo>
                  <a:cubicBezTo>
                    <a:pt x="19827" y="11012"/>
                    <a:pt x="19814" y="11010"/>
                    <a:pt x="19799" y="11010"/>
                  </a:cubicBezTo>
                  <a:cubicBezTo>
                    <a:pt x="19585" y="11010"/>
                    <a:pt x="18909" y="11482"/>
                    <a:pt x="18766" y="11553"/>
                  </a:cubicBezTo>
                  <a:lnTo>
                    <a:pt x="17963" y="11935"/>
                  </a:lnTo>
                  <a:cubicBezTo>
                    <a:pt x="17695" y="12088"/>
                    <a:pt x="17428" y="12241"/>
                    <a:pt x="17122" y="12356"/>
                  </a:cubicBezTo>
                  <a:lnTo>
                    <a:pt x="17504" y="11974"/>
                  </a:lnTo>
                  <a:cubicBezTo>
                    <a:pt x="18613" y="11400"/>
                    <a:pt x="19646" y="10673"/>
                    <a:pt x="20793" y="10061"/>
                  </a:cubicBezTo>
                  <a:cubicBezTo>
                    <a:pt x="20826" y="10061"/>
                    <a:pt x="20803" y="9977"/>
                    <a:pt x="20771" y="9977"/>
                  </a:cubicBezTo>
                  <a:cubicBezTo>
                    <a:pt x="20766" y="9977"/>
                    <a:pt x="20760" y="9979"/>
                    <a:pt x="20755" y="9985"/>
                  </a:cubicBezTo>
                  <a:cubicBezTo>
                    <a:pt x="19761" y="10406"/>
                    <a:pt x="18804" y="10903"/>
                    <a:pt x="17887" y="11438"/>
                  </a:cubicBezTo>
                  <a:cubicBezTo>
                    <a:pt x="18154" y="11132"/>
                    <a:pt x="18460" y="10788"/>
                    <a:pt x="18728" y="10444"/>
                  </a:cubicBezTo>
                  <a:cubicBezTo>
                    <a:pt x="20334" y="9602"/>
                    <a:pt x="21941" y="8723"/>
                    <a:pt x="23547" y="7843"/>
                  </a:cubicBezTo>
                  <a:cubicBezTo>
                    <a:pt x="23585" y="7843"/>
                    <a:pt x="23547" y="7767"/>
                    <a:pt x="23509" y="7767"/>
                  </a:cubicBezTo>
                  <a:cubicBezTo>
                    <a:pt x="22017" y="8379"/>
                    <a:pt x="20602" y="9105"/>
                    <a:pt x="19187" y="9870"/>
                  </a:cubicBezTo>
                  <a:cubicBezTo>
                    <a:pt x="19493" y="9526"/>
                    <a:pt x="19799" y="9143"/>
                    <a:pt x="20105" y="8761"/>
                  </a:cubicBezTo>
                  <a:cubicBezTo>
                    <a:pt x="21099" y="8187"/>
                    <a:pt x="22170" y="7690"/>
                    <a:pt x="23279" y="7346"/>
                  </a:cubicBezTo>
                  <a:cubicBezTo>
                    <a:pt x="23356" y="7308"/>
                    <a:pt x="23317" y="7193"/>
                    <a:pt x="23241" y="7193"/>
                  </a:cubicBezTo>
                  <a:cubicBezTo>
                    <a:pt x="22285" y="7384"/>
                    <a:pt x="21367" y="7728"/>
                    <a:pt x="20526" y="8226"/>
                  </a:cubicBezTo>
                  <a:lnTo>
                    <a:pt x="20755" y="7958"/>
                  </a:lnTo>
                  <a:cubicBezTo>
                    <a:pt x="21749" y="7346"/>
                    <a:pt x="22859" y="6849"/>
                    <a:pt x="23968" y="6466"/>
                  </a:cubicBezTo>
                  <a:cubicBezTo>
                    <a:pt x="24072" y="6431"/>
                    <a:pt x="24050" y="6270"/>
                    <a:pt x="23959" y="6270"/>
                  </a:cubicBezTo>
                  <a:cubicBezTo>
                    <a:pt x="23949" y="6270"/>
                    <a:pt x="23940" y="6272"/>
                    <a:pt x="23929" y="6275"/>
                  </a:cubicBezTo>
                  <a:cubicBezTo>
                    <a:pt x="23012" y="6428"/>
                    <a:pt x="22132" y="6734"/>
                    <a:pt x="21367" y="7231"/>
                  </a:cubicBezTo>
                  <a:lnTo>
                    <a:pt x="21826" y="6619"/>
                  </a:lnTo>
                  <a:cubicBezTo>
                    <a:pt x="22897" y="6046"/>
                    <a:pt x="24044" y="5548"/>
                    <a:pt x="25192" y="5128"/>
                  </a:cubicBezTo>
                  <a:close/>
                  <a:moveTo>
                    <a:pt x="26738" y="1"/>
                  </a:moveTo>
                  <a:cubicBezTo>
                    <a:pt x="26705" y="1"/>
                    <a:pt x="26673" y="13"/>
                    <a:pt x="26645" y="41"/>
                  </a:cubicBezTo>
                  <a:cubicBezTo>
                    <a:pt x="26530" y="194"/>
                    <a:pt x="26454" y="347"/>
                    <a:pt x="26339" y="462"/>
                  </a:cubicBezTo>
                  <a:cubicBezTo>
                    <a:pt x="24733" y="1571"/>
                    <a:pt x="23050" y="2527"/>
                    <a:pt x="21405" y="3560"/>
                  </a:cubicBezTo>
                  <a:cubicBezTo>
                    <a:pt x="21405" y="3560"/>
                    <a:pt x="21405" y="3521"/>
                    <a:pt x="21367" y="3483"/>
                  </a:cubicBezTo>
                  <a:lnTo>
                    <a:pt x="21329" y="3483"/>
                  </a:lnTo>
                  <a:cubicBezTo>
                    <a:pt x="21329" y="3560"/>
                    <a:pt x="21290" y="3598"/>
                    <a:pt x="21290" y="3636"/>
                  </a:cubicBezTo>
                  <a:cubicBezTo>
                    <a:pt x="18613" y="5319"/>
                    <a:pt x="16051" y="7155"/>
                    <a:pt x="14215" y="9794"/>
                  </a:cubicBezTo>
                  <a:cubicBezTo>
                    <a:pt x="13335" y="11170"/>
                    <a:pt x="12341" y="12433"/>
                    <a:pt x="11194" y="13618"/>
                  </a:cubicBezTo>
                  <a:cubicBezTo>
                    <a:pt x="10084" y="14689"/>
                    <a:pt x="8899" y="15722"/>
                    <a:pt x="7751" y="16754"/>
                  </a:cubicBezTo>
                  <a:cubicBezTo>
                    <a:pt x="6987" y="17443"/>
                    <a:pt x="5916" y="18170"/>
                    <a:pt x="5648" y="19164"/>
                  </a:cubicBezTo>
                  <a:cubicBezTo>
                    <a:pt x="5342" y="20197"/>
                    <a:pt x="6107" y="20426"/>
                    <a:pt x="4692" y="20617"/>
                  </a:cubicBezTo>
                  <a:cubicBezTo>
                    <a:pt x="4615" y="20617"/>
                    <a:pt x="4577" y="20732"/>
                    <a:pt x="4577" y="20847"/>
                  </a:cubicBezTo>
                  <a:cubicBezTo>
                    <a:pt x="4960" y="22950"/>
                    <a:pt x="2779" y="24595"/>
                    <a:pt x="3544" y="26698"/>
                  </a:cubicBezTo>
                  <a:cubicBezTo>
                    <a:pt x="3583" y="26737"/>
                    <a:pt x="3621" y="26775"/>
                    <a:pt x="3659" y="26813"/>
                  </a:cubicBezTo>
                  <a:cubicBezTo>
                    <a:pt x="2282" y="29146"/>
                    <a:pt x="1097" y="31594"/>
                    <a:pt x="26" y="34080"/>
                  </a:cubicBezTo>
                  <a:cubicBezTo>
                    <a:pt x="1" y="34155"/>
                    <a:pt x="41" y="34213"/>
                    <a:pt x="93" y="34213"/>
                  </a:cubicBezTo>
                  <a:cubicBezTo>
                    <a:pt x="121" y="34213"/>
                    <a:pt x="152" y="34196"/>
                    <a:pt x="179" y="34156"/>
                  </a:cubicBezTo>
                  <a:cubicBezTo>
                    <a:pt x="1403" y="31823"/>
                    <a:pt x="2588" y="29490"/>
                    <a:pt x="4003" y="27310"/>
                  </a:cubicBezTo>
                  <a:cubicBezTo>
                    <a:pt x="5342" y="27234"/>
                    <a:pt x="7331" y="27463"/>
                    <a:pt x="8478" y="26660"/>
                  </a:cubicBezTo>
                  <a:cubicBezTo>
                    <a:pt x="9090" y="26201"/>
                    <a:pt x="9473" y="25513"/>
                    <a:pt x="10046" y="25016"/>
                  </a:cubicBezTo>
                  <a:cubicBezTo>
                    <a:pt x="10658" y="24518"/>
                    <a:pt x="11347" y="24212"/>
                    <a:pt x="11882" y="23600"/>
                  </a:cubicBezTo>
                  <a:cubicBezTo>
                    <a:pt x="12838" y="22415"/>
                    <a:pt x="13297" y="20808"/>
                    <a:pt x="14177" y="19585"/>
                  </a:cubicBezTo>
                  <a:cubicBezTo>
                    <a:pt x="15477" y="17749"/>
                    <a:pt x="17083" y="16181"/>
                    <a:pt x="18957" y="14957"/>
                  </a:cubicBezTo>
                  <a:cubicBezTo>
                    <a:pt x="19034" y="14919"/>
                    <a:pt x="19072" y="14804"/>
                    <a:pt x="19034" y="14689"/>
                  </a:cubicBezTo>
                  <a:lnTo>
                    <a:pt x="18728" y="14154"/>
                  </a:lnTo>
                  <a:lnTo>
                    <a:pt x="18728" y="14154"/>
                  </a:lnTo>
                  <a:cubicBezTo>
                    <a:pt x="18797" y="14162"/>
                    <a:pt x="18866" y="14167"/>
                    <a:pt x="18934" y="14167"/>
                  </a:cubicBezTo>
                  <a:cubicBezTo>
                    <a:pt x="19475" y="14167"/>
                    <a:pt x="19995" y="13902"/>
                    <a:pt x="20334" y="13427"/>
                  </a:cubicBezTo>
                  <a:cubicBezTo>
                    <a:pt x="20602" y="13083"/>
                    <a:pt x="20832" y="12662"/>
                    <a:pt x="20984" y="12203"/>
                  </a:cubicBezTo>
                  <a:cubicBezTo>
                    <a:pt x="21137" y="11553"/>
                    <a:pt x="21443" y="10941"/>
                    <a:pt x="21826" y="10444"/>
                  </a:cubicBezTo>
                  <a:cubicBezTo>
                    <a:pt x="22170" y="10138"/>
                    <a:pt x="22553" y="9870"/>
                    <a:pt x="22935" y="9641"/>
                  </a:cubicBezTo>
                  <a:cubicBezTo>
                    <a:pt x="25765" y="7422"/>
                    <a:pt x="25497" y="3598"/>
                    <a:pt x="26760" y="500"/>
                  </a:cubicBezTo>
                  <a:lnTo>
                    <a:pt x="26874" y="423"/>
                  </a:lnTo>
                  <a:cubicBezTo>
                    <a:pt x="26913" y="385"/>
                    <a:pt x="26913" y="309"/>
                    <a:pt x="26874" y="270"/>
                  </a:cubicBezTo>
                  <a:cubicBezTo>
                    <a:pt x="26874" y="270"/>
                    <a:pt x="26874" y="232"/>
                    <a:pt x="26874" y="232"/>
                  </a:cubicBezTo>
                  <a:cubicBezTo>
                    <a:pt x="26932" y="116"/>
                    <a:pt x="26837" y="1"/>
                    <a:pt x="26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>
              <a:off x="3373000" y="890775"/>
              <a:ext cx="99400" cy="65050"/>
            </a:xfrm>
            <a:custGeom>
              <a:avLst/>
              <a:gdLst/>
              <a:ahLst/>
              <a:cxnLst/>
              <a:rect l="l" t="t" r="r" b="b"/>
              <a:pathLst>
                <a:path w="3976" h="2602" extrusionOk="0">
                  <a:moveTo>
                    <a:pt x="3821" y="0"/>
                  </a:moveTo>
                  <a:cubicBezTo>
                    <a:pt x="3796" y="0"/>
                    <a:pt x="3768" y="9"/>
                    <a:pt x="3738" y="32"/>
                  </a:cubicBezTo>
                  <a:cubicBezTo>
                    <a:pt x="2514" y="720"/>
                    <a:pt x="1022" y="1370"/>
                    <a:pt x="66" y="2441"/>
                  </a:cubicBezTo>
                  <a:cubicBezTo>
                    <a:pt x="0" y="2507"/>
                    <a:pt x="48" y="2602"/>
                    <a:pt x="136" y="2602"/>
                  </a:cubicBezTo>
                  <a:cubicBezTo>
                    <a:pt x="150" y="2602"/>
                    <a:pt x="165" y="2599"/>
                    <a:pt x="181" y="2594"/>
                  </a:cubicBezTo>
                  <a:cubicBezTo>
                    <a:pt x="1405" y="1791"/>
                    <a:pt x="2591" y="988"/>
                    <a:pt x="3853" y="223"/>
                  </a:cubicBezTo>
                  <a:cubicBezTo>
                    <a:pt x="3976" y="161"/>
                    <a:pt x="3925" y="0"/>
                    <a:pt x="3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1"/>
            <p:cNvSpPr/>
            <p:nvPr/>
          </p:nvSpPr>
          <p:spPr>
            <a:xfrm>
              <a:off x="3220975" y="1052700"/>
              <a:ext cx="114975" cy="64725"/>
            </a:xfrm>
            <a:custGeom>
              <a:avLst/>
              <a:gdLst/>
              <a:ahLst/>
              <a:cxnLst/>
              <a:rect l="l" t="t" r="r" b="b"/>
              <a:pathLst>
                <a:path w="4599" h="2589" extrusionOk="0">
                  <a:moveTo>
                    <a:pt x="4443" y="1"/>
                  </a:moveTo>
                  <a:cubicBezTo>
                    <a:pt x="4425" y="1"/>
                    <a:pt x="4407" y="6"/>
                    <a:pt x="4388" y="18"/>
                  </a:cubicBezTo>
                  <a:cubicBezTo>
                    <a:pt x="3011" y="745"/>
                    <a:pt x="1061" y="1204"/>
                    <a:pt x="66" y="2428"/>
                  </a:cubicBezTo>
                  <a:cubicBezTo>
                    <a:pt x="0" y="2494"/>
                    <a:pt x="77" y="2588"/>
                    <a:pt x="148" y="2588"/>
                  </a:cubicBezTo>
                  <a:cubicBezTo>
                    <a:pt x="159" y="2588"/>
                    <a:pt x="171" y="2586"/>
                    <a:pt x="181" y="2581"/>
                  </a:cubicBezTo>
                  <a:cubicBezTo>
                    <a:pt x="908" y="2198"/>
                    <a:pt x="1596" y="1739"/>
                    <a:pt x="2323" y="1357"/>
                  </a:cubicBezTo>
                  <a:cubicBezTo>
                    <a:pt x="3049" y="1013"/>
                    <a:pt x="3776" y="630"/>
                    <a:pt x="4503" y="209"/>
                  </a:cubicBezTo>
                  <a:cubicBezTo>
                    <a:pt x="4599" y="145"/>
                    <a:pt x="4534" y="1"/>
                    <a:pt x="44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" name="Google Shape;462;p21"/>
          <p:cNvGrpSpPr/>
          <p:nvPr/>
        </p:nvGrpSpPr>
        <p:grpSpPr>
          <a:xfrm>
            <a:off x="129875" y="129002"/>
            <a:ext cx="8879579" cy="4886704"/>
            <a:chOff x="129875" y="129002"/>
            <a:chExt cx="8879579" cy="4886704"/>
          </a:xfrm>
        </p:grpSpPr>
        <p:grpSp>
          <p:nvGrpSpPr>
            <p:cNvPr id="463" name="Google Shape;463;p21"/>
            <p:cNvGrpSpPr/>
            <p:nvPr/>
          </p:nvGrpSpPr>
          <p:grpSpPr>
            <a:xfrm>
              <a:off x="139519" y="132777"/>
              <a:ext cx="8864961" cy="4877945"/>
              <a:chOff x="245600" y="857825"/>
              <a:chExt cx="7086300" cy="3985575"/>
            </a:xfrm>
          </p:grpSpPr>
          <p:sp>
            <p:nvSpPr>
              <p:cNvPr id="464" name="Google Shape;464;p21"/>
              <p:cNvSpPr/>
              <p:nvPr/>
            </p:nvSpPr>
            <p:spPr>
              <a:xfrm>
                <a:off x="245600" y="857825"/>
                <a:ext cx="7086300" cy="3985575"/>
              </a:xfrm>
              <a:custGeom>
                <a:avLst/>
                <a:gdLst/>
                <a:ahLst/>
                <a:cxnLst/>
                <a:rect l="l" t="t" r="r" b="b"/>
                <a:pathLst>
                  <a:path w="283452" h="159423" fill="none" extrusionOk="0">
                    <a:moveTo>
                      <a:pt x="274803" y="76037"/>
                    </a:moveTo>
                    <a:lnTo>
                      <a:pt x="272203" y="79187"/>
                    </a:lnTo>
                    <a:lnTo>
                      <a:pt x="274803" y="82336"/>
                    </a:lnTo>
                    <a:lnTo>
                      <a:pt x="279202" y="87685"/>
                    </a:lnTo>
                    <a:lnTo>
                      <a:pt x="283451" y="92784"/>
                    </a:lnTo>
                    <a:lnTo>
                      <a:pt x="283451" y="159422"/>
                    </a:lnTo>
                    <a:lnTo>
                      <a:pt x="155124" y="159422"/>
                    </a:lnTo>
                    <a:lnTo>
                      <a:pt x="150175" y="155323"/>
                    </a:lnTo>
                    <a:lnTo>
                      <a:pt x="144876" y="150974"/>
                    </a:lnTo>
                    <a:lnTo>
                      <a:pt x="141926" y="148574"/>
                    </a:lnTo>
                    <a:lnTo>
                      <a:pt x="139027" y="150974"/>
                    </a:lnTo>
                    <a:lnTo>
                      <a:pt x="133678" y="155323"/>
                    </a:lnTo>
                    <a:lnTo>
                      <a:pt x="128728" y="159422"/>
                    </a:lnTo>
                    <a:lnTo>
                      <a:pt x="1" y="159422"/>
                    </a:lnTo>
                    <a:lnTo>
                      <a:pt x="1" y="92534"/>
                    </a:lnTo>
                    <a:lnTo>
                      <a:pt x="4250" y="87435"/>
                    </a:lnTo>
                    <a:lnTo>
                      <a:pt x="8599" y="82086"/>
                    </a:lnTo>
                    <a:lnTo>
                      <a:pt x="10999" y="79187"/>
                    </a:lnTo>
                    <a:lnTo>
                      <a:pt x="8599" y="76287"/>
                    </a:lnTo>
                    <a:lnTo>
                      <a:pt x="4250" y="70988"/>
                    </a:lnTo>
                    <a:lnTo>
                      <a:pt x="1" y="65839"/>
                    </a:lnTo>
                    <a:lnTo>
                      <a:pt x="1" y="1"/>
                    </a:lnTo>
                    <a:lnTo>
                      <a:pt x="128478" y="1"/>
                    </a:lnTo>
                    <a:lnTo>
                      <a:pt x="133478" y="4100"/>
                    </a:lnTo>
                    <a:lnTo>
                      <a:pt x="138777" y="8499"/>
                    </a:lnTo>
                    <a:lnTo>
                      <a:pt x="141926" y="11099"/>
                    </a:lnTo>
                    <a:lnTo>
                      <a:pt x="145076" y="8499"/>
                    </a:lnTo>
                    <a:lnTo>
                      <a:pt x="150375" y="4100"/>
                    </a:lnTo>
                    <a:lnTo>
                      <a:pt x="155374" y="1"/>
                    </a:lnTo>
                    <a:lnTo>
                      <a:pt x="283451" y="1"/>
                    </a:lnTo>
                    <a:lnTo>
                      <a:pt x="283451" y="65589"/>
                    </a:lnTo>
                    <a:lnTo>
                      <a:pt x="279202" y="70738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1"/>
              <p:cNvSpPr/>
              <p:nvPr/>
            </p:nvSpPr>
            <p:spPr>
              <a:xfrm>
                <a:off x="245600" y="2909975"/>
                <a:ext cx="21500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00" h="10449" fill="none" extrusionOk="0">
                    <a:moveTo>
                      <a:pt x="1" y="10448"/>
                    </a:moveTo>
                    <a:lnTo>
                      <a:pt x="4250" y="5349"/>
                    </a:lnTo>
                    <a:lnTo>
                      <a:pt x="8599" y="0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1"/>
              <p:cNvSpPr/>
              <p:nvPr/>
            </p:nvSpPr>
            <p:spPr>
              <a:xfrm>
                <a:off x="245600" y="2503800"/>
                <a:ext cx="21500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00" h="10449" fill="none" extrusionOk="0">
                    <a:moveTo>
                      <a:pt x="8599" y="10448"/>
                    </a:moveTo>
                    <a:lnTo>
                      <a:pt x="4250" y="5149"/>
                    </a:lnTo>
                    <a:lnTo>
                      <a:pt x="1" y="0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1"/>
              <p:cNvSpPr/>
              <p:nvPr/>
            </p:nvSpPr>
            <p:spPr>
              <a:xfrm>
                <a:off x="351850" y="960325"/>
                <a:ext cx="6873825" cy="3780575"/>
              </a:xfrm>
              <a:custGeom>
                <a:avLst/>
                <a:gdLst/>
                <a:ahLst/>
                <a:cxnLst/>
                <a:rect l="l" t="t" r="r" b="b"/>
                <a:pathLst>
                  <a:path w="274953" h="151223" fill="none" extrusionOk="0">
                    <a:moveTo>
                      <a:pt x="270553" y="71937"/>
                    </a:moveTo>
                    <a:lnTo>
                      <a:pt x="267953" y="75087"/>
                    </a:lnTo>
                    <a:lnTo>
                      <a:pt x="270553" y="78236"/>
                    </a:lnTo>
                    <a:lnTo>
                      <a:pt x="274952" y="83585"/>
                    </a:lnTo>
                    <a:lnTo>
                      <a:pt x="274952" y="151223"/>
                    </a:lnTo>
                    <a:lnTo>
                      <a:pt x="145925" y="151223"/>
                    </a:lnTo>
                    <a:lnTo>
                      <a:pt x="140626" y="146874"/>
                    </a:lnTo>
                    <a:lnTo>
                      <a:pt x="137676" y="144474"/>
                    </a:lnTo>
                    <a:lnTo>
                      <a:pt x="134777" y="146874"/>
                    </a:lnTo>
                    <a:lnTo>
                      <a:pt x="129428" y="151223"/>
                    </a:lnTo>
                    <a:lnTo>
                      <a:pt x="0" y="151223"/>
                    </a:lnTo>
                    <a:lnTo>
                      <a:pt x="0" y="83335"/>
                    </a:lnTo>
                    <a:lnTo>
                      <a:pt x="4349" y="77986"/>
                    </a:lnTo>
                    <a:lnTo>
                      <a:pt x="6749" y="75087"/>
                    </a:lnTo>
                    <a:lnTo>
                      <a:pt x="4349" y="72187"/>
                    </a:lnTo>
                    <a:lnTo>
                      <a:pt x="0" y="66888"/>
                    </a:lnTo>
                    <a:lnTo>
                      <a:pt x="0" y="0"/>
                    </a:lnTo>
                    <a:lnTo>
                      <a:pt x="129228" y="0"/>
                    </a:lnTo>
                    <a:lnTo>
                      <a:pt x="134527" y="4399"/>
                    </a:lnTo>
                    <a:lnTo>
                      <a:pt x="137676" y="6999"/>
                    </a:lnTo>
                    <a:lnTo>
                      <a:pt x="140826" y="4399"/>
                    </a:lnTo>
                    <a:lnTo>
                      <a:pt x="146125" y="0"/>
                    </a:lnTo>
                    <a:lnTo>
                      <a:pt x="274952" y="0"/>
                    </a:lnTo>
                    <a:lnTo>
                      <a:pt x="274952" y="66638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1"/>
              <p:cNvSpPr/>
              <p:nvPr/>
            </p:nvSpPr>
            <p:spPr>
              <a:xfrm>
                <a:off x="460575" y="1070300"/>
                <a:ext cx="6655100" cy="3561875"/>
              </a:xfrm>
              <a:custGeom>
                <a:avLst/>
                <a:gdLst/>
                <a:ahLst/>
                <a:cxnLst/>
                <a:rect l="l" t="t" r="r" b="b"/>
                <a:pathLst>
                  <a:path w="266204" h="142475" fill="none" extrusionOk="0">
                    <a:moveTo>
                      <a:pt x="266204" y="67538"/>
                    </a:moveTo>
                    <a:lnTo>
                      <a:pt x="263604" y="70688"/>
                    </a:lnTo>
                    <a:lnTo>
                      <a:pt x="266204" y="73837"/>
                    </a:lnTo>
                    <a:lnTo>
                      <a:pt x="266204" y="142475"/>
                    </a:lnTo>
                    <a:lnTo>
                      <a:pt x="136277" y="142475"/>
                    </a:lnTo>
                    <a:lnTo>
                      <a:pt x="133327" y="140075"/>
                    </a:lnTo>
                    <a:lnTo>
                      <a:pt x="130428" y="142475"/>
                    </a:lnTo>
                    <a:lnTo>
                      <a:pt x="0" y="142475"/>
                    </a:lnTo>
                    <a:lnTo>
                      <a:pt x="0" y="73587"/>
                    </a:lnTo>
                    <a:lnTo>
                      <a:pt x="2400" y="70688"/>
                    </a:lnTo>
                    <a:lnTo>
                      <a:pt x="0" y="67788"/>
                    </a:lnTo>
                    <a:lnTo>
                      <a:pt x="0" y="0"/>
                    </a:lnTo>
                    <a:lnTo>
                      <a:pt x="130178" y="0"/>
                    </a:lnTo>
                    <a:lnTo>
                      <a:pt x="133327" y="2600"/>
                    </a:lnTo>
                    <a:lnTo>
                      <a:pt x="136477" y="0"/>
                    </a:lnTo>
                    <a:lnTo>
                      <a:pt x="266204" y="0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1"/>
              <p:cNvSpPr/>
              <p:nvPr/>
            </p:nvSpPr>
            <p:spPr>
              <a:xfrm>
                <a:off x="3457550" y="857825"/>
                <a:ext cx="2574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500" fill="none" extrusionOk="0">
                    <a:moveTo>
                      <a:pt x="0" y="1"/>
                    </a:moveTo>
                    <a:lnTo>
                      <a:pt x="5000" y="4100"/>
                    </a:lnTo>
                    <a:lnTo>
                      <a:pt x="10299" y="8499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1"/>
              <p:cNvSpPr/>
              <p:nvPr/>
            </p:nvSpPr>
            <p:spPr>
              <a:xfrm>
                <a:off x="3872475" y="857825"/>
                <a:ext cx="2574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500" fill="none" extrusionOk="0">
                    <a:moveTo>
                      <a:pt x="1" y="8499"/>
                    </a:moveTo>
                    <a:lnTo>
                      <a:pt x="5300" y="4100"/>
                    </a:lnTo>
                    <a:lnTo>
                      <a:pt x="10299" y="1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1"/>
              <p:cNvSpPr/>
              <p:nvPr/>
            </p:nvSpPr>
            <p:spPr>
              <a:xfrm>
                <a:off x="7115650" y="2497550"/>
                <a:ext cx="21625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50" h="10449" fill="none" extrusionOk="0">
                    <a:moveTo>
                      <a:pt x="8649" y="0"/>
                    </a:moveTo>
                    <a:lnTo>
                      <a:pt x="4400" y="5149"/>
                    </a:lnTo>
                    <a:lnTo>
                      <a:pt x="1" y="10448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1"/>
              <p:cNvSpPr/>
              <p:nvPr/>
            </p:nvSpPr>
            <p:spPr>
              <a:xfrm>
                <a:off x="7115650" y="2916225"/>
                <a:ext cx="21625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50" h="10449" fill="none" extrusionOk="0">
                    <a:moveTo>
                      <a:pt x="1" y="0"/>
                    </a:moveTo>
                    <a:lnTo>
                      <a:pt x="4400" y="5349"/>
                    </a:lnTo>
                    <a:lnTo>
                      <a:pt x="8649" y="10448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1"/>
              <p:cNvSpPr/>
              <p:nvPr/>
            </p:nvSpPr>
            <p:spPr>
              <a:xfrm>
                <a:off x="3867475" y="4632150"/>
                <a:ext cx="256225" cy="211250"/>
              </a:xfrm>
              <a:custGeom>
                <a:avLst/>
                <a:gdLst/>
                <a:ahLst/>
                <a:cxnLst/>
                <a:rect l="l" t="t" r="r" b="b"/>
                <a:pathLst>
                  <a:path w="10249" h="8450" fill="none" extrusionOk="0">
                    <a:moveTo>
                      <a:pt x="10249" y="8449"/>
                    </a:moveTo>
                    <a:lnTo>
                      <a:pt x="5300" y="4350"/>
                    </a:lnTo>
                    <a:lnTo>
                      <a:pt x="1" y="1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1"/>
              <p:cNvSpPr/>
              <p:nvPr/>
            </p:nvSpPr>
            <p:spPr>
              <a:xfrm>
                <a:off x="3463800" y="4632150"/>
                <a:ext cx="257475" cy="21125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450" fill="none" extrusionOk="0">
                    <a:moveTo>
                      <a:pt x="10299" y="1"/>
                    </a:moveTo>
                    <a:lnTo>
                      <a:pt x="4950" y="4350"/>
                    </a:lnTo>
                    <a:lnTo>
                      <a:pt x="0" y="8449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5" name="Google Shape;475;p21"/>
            <p:cNvSpPr/>
            <p:nvPr/>
          </p:nvSpPr>
          <p:spPr>
            <a:xfrm rot="10800000">
              <a:off x="4277400" y="129002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1"/>
            <p:cNvSpPr/>
            <p:nvPr/>
          </p:nvSpPr>
          <p:spPr>
            <a:xfrm flipH="1">
              <a:off x="4280308" y="4770906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1"/>
            <p:cNvSpPr/>
            <p:nvPr/>
          </p:nvSpPr>
          <p:spPr>
            <a:xfrm rot="-5400000" flipH="1">
              <a:off x="8585404" y="2434418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 rot="5400000">
              <a:off x="-49375" y="2434418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_1_1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48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1" name="Google Shape;481;p22"/>
          <p:cNvGrpSpPr/>
          <p:nvPr/>
        </p:nvGrpSpPr>
        <p:grpSpPr>
          <a:xfrm>
            <a:off x="7211634" y="539488"/>
            <a:ext cx="1341509" cy="1111331"/>
            <a:chOff x="335075" y="271200"/>
            <a:chExt cx="1371125" cy="1135750"/>
          </a:xfrm>
        </p:grpSpPr>
        <p:sp>
          <p:nvSpPr>
            <p:cNvPr id="482" name="Google Shape;482;p22"/>
            <p:cNvSpPr/>
            <p:nvPr/>
          </p:nvSpPr>
          <p:spPr>
            <a:xfrm>
              <a:off x="584875" y="322275"/>
              <a:ext cx="9075" cy="8425"/>
            </a:xfrm>
            <a:custGeom>
              <a:avLst/>
              <a:gdLst/>
              <a:ahLst/>
              <a:cxnLst/>
              <a:rect l="l" t="t" r="r" b="b"/>
              <a:pathLst>
                <a:path w="363" h="337" extrusionOk="0">
                  <a:moveTo>
                    <a:pt x="69" y="0"/>
                  </a:moveTo>
                  <a:cubicBezTo>
                    <a:pt x="34" y="0"/>
                    <a:pt x="0" y="36"/>
                    <a:pt x="28" y="92"/>
                  </a:cubicBezTo>
                  <a:lnTo>
                    <a:pt x="258" y="321"/>
                  </a:lnTo>
                  <a:cubicBezTo>
                    <a:pt x="268" y="332"/>
                    <a:pt x="281" y="336"/>
                    <a:pt x="294" y="336"/>
                  </a:cubicBezTo>
                  <a:cubicBezTo>
                    <a:pt x="329" y="336"/>
                    <a:pt x="362" y="301"/>
                    <a:pt x="334" y="245"/>
                  </a:cubicBezTo>
                  <a:lnTo>
                    <a:pt x="105" y="15"/>
                  </a:lnTo>
                  <a:cubicBezTo>
                    <a:pt x="95" y="5"/>
                    <a:pt x="82" y="0"/>
                    <a:pt x="69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2"/>
            <p:cNvSpPr/>
            <p:nvPr/>
          </p:nvSpPr>
          <p:spPr>
            <a:xfrm>
              <a:off x="1656725" y="729000"/>
              <a:ext cx="10275" cy="3100"/>
            </a:xfrm>
            <a:custGeom>
              <a:avLst/>
              <a:gdLst/>
              <a:ahLst/>
              <a:cxnLst/>
              <a:rect l="l" t="t" r="r" b="b"/>
              <a:pathLst>
                <a:path w="411" h="124" extrusionOk="0">
                  <a:moveTo>
                    <a:pt x="372" y="1"/>
                  </a:moveTo>
                  <a:lnTo>
                    <a:pt x="66" y="39"/>
                  </a:lnTo>
                  <a:cubicBezTo>
                    <a:pt x="1" y="39"/>
                    <a:pt x="19" y="123"/>
                    <a:pt x="50" y="123"/>
                  </a:cubicBezTo>
                  <a:cubicBezTo>
                    <a:pt x="55" y="123"/>
                    <a:pt x="61" y="121"/>
                    <a:pt x="66" y="116"/>
                  </a:cubicBezTo>
                  <a:lnTo>
                    <a:pt x="372" y="77"/>
                  </a:lnTo>
                  <a:cubicBezTo>
                    <a:pt x="410" y="77"/>
                    <a:pt x="410" y="1"/>
                    <a:pt x="372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2"/>
            <p:cNvSpPr/>
            <p:nvPr/>
          </p:nvSpPr>
          <p:spPr>
            <a:xfrm>
              <a:off x="335075" y="271200"/>
              <a:ext cx="1371125" cy="1135750"/>
            </a:xfrm>
            <a:custGeom>
              <a:avLst/>
              <a:gdLst/>
              <a:ahLst/>
              <a:cxnLst/>
              <a:rect l="l" t="t" r="r" b="b"/>
              <a:pathLst>
                <a:path w="54845" h="45430" extrusionOk="0">
                  <a:moveTo>
                    <a:pt x="8797" y="3894"/>
                  </a:moveTo>
                  <a:cubicBezTo>
                    <a:pt x="8797" y="4009"/>
                    <a:pt x="8758" y="4124"/>
                    <a:pt x="8720" y="4238"/>
                  </a:cubicBezTo>
                  <a:cubicBezTo>
                    <a:pt x="8414" y="4774"/>
                    <a:pt x="8146" y="5309"/>
                    <a:pt x="7840" y="5883"/>
                  </a:cubicBezTo>
                  <a:cubicBezTo>
                    <a:pt x="7993" y="5194"/>
                    <a:pt x="8261" y="4544"/>
                    <a:pt x="8605" y="3971"/>
                  </a:cubicBezTo>
                  <a:cubicBezTo>
                    <a:pt x="8682" y="3932"/>
                    <a:pt x="8720" y="3932"/>
                    <a:pt x="8797" y="3894"/>
                  </a:cubicBezTo>
                  <a:close/>
                  <a:moveTo>
                    <a:pt x="8567" y="5041"/>
                  </a:moveTo>
                  <a:cubicBezTo>
                    <a:pt x="8491" y="5271"/>
                    <a:pt x="8452" y="5539"/>
                    <a:pt x="8376" y="5768"/>
                  </a:cubicBezTo>
                  <a:cubicBezTo>
                    <a:pt x="8146" y="6227"/>
                    <a:pt x="7840" y="6648"/>
                    <a:pt x="7573" y="7069"/>
                  </a:cubicBezTo>
                  <a:lnTo>
                    <a:pt x="7611" y="6839"/>
                  </a:lnTo>
                  <a:cubicBezTo>
                    <a:pt x="7611" y="6763"/>
                    <a:pt x="7687" y="6571"/>
                    <a:pt x="7726" y="6342"/>
                  </a:cubicBezTo>
                  <a:cubicBezTo>
                    <a:pt x="7764" y="6342"/>
                    <a:pt x="7764" y="6304"/>
                    <a:pt x="7802" y="6304"/>
                  </a:cubicBezTo>
                  <a:cubicBezTo>
                    <a:pt x="8032" y="5883"/>
                    <a:pt x="8299" y="5462"/>
                    <a:pt x="8567" y="5041"/>
                  </a:cubicBezTo>
                  <a:close/>
                  <a:moveTo>
                    <a:pt x="7420" y="6112"/>
                  </a:moveTo>
                  <a:cubicBezTo>
                    <a:pt x="7420" y="6380"/>
                    <a:pt x="7381" y="6571"/>
                    <a:pt x="7343" y="6763"/>
                  </a:cubicBezTo>
                  <a:cubicBezTo>
                    <a:pt x="7190" y="7451"/>
                    <a:pt x="6999" y="8178"/>
                    <a:pt x="6808" y="8866"/>
                  </a:cubicBezTo>
                  <a:cubicBezTo>
                    <a:pt x="6781" y="8839"/>
                    <a:pt x="6715" y="8812"/>
                    <a:pt x="6652" y="8812"/>
                  </a:cubicBezTo>
                  <a:cubicBezTo>
                    <a:pt x="6626" y="8812"/>
                    <a:pt x="6601" y="8817"/>
                    <a:pt x="6578" y="8828"/>
                  </a:cubicBezTo>
                  <a:cubicBezTo>
                    <a:pt x="6770" y="8254"/>
                    <a:pt x="6961" y="7642"/>
                    <a:pt x="7114" y="7069"/>
                  </a:cubicBezTo>
                  <a:cubicBezTo>
                    <a:pt x="7228" y="7030"/>
                    <a:pt x="7305" y="6839"/>
                    <a:pt x="7267" y="6533"/>
                  </a:cubicBezTo>
                  <a:lnTo>
                    <a:pt x="7267" y="6457"/>
                  </a:lnTo>
                  <a:cubicBezTo>
                    <a:pt x="7343" y="6342"/>
                    <a:pt x="7381" y="6227"/>
                    <a:pt x="7420" y="6112"/>
                  </a:cubicBezTo>
                  <a:close/>
                  <a:moveTo>
                    <a:pt x="8223" y="6533"/>
                  </a:moveTo>
                  <a:lnTo>
                    <a:pt x="8223" y="6533"/>
                  </a:lnTo>
                  <a:cubicBezTo>
                    <a:pt x="8185" y="6648"/>
                    <a:pt x="8146" y="6801"/>
                    <a:pt x="8146" y="6916"/>
                  </a:cubicBezTo>
                  <a:cubicBezTo>
                    <a:pt x="8146" y="6916"/>
                    <a:pt x="8108" y="6916"/>
                    <a:pt x="8108" y="6954"/>
                  </a:cubicBezTo>
                  <a:cubicBezTo>
                    <a:pt x="7840" y="7604"/>
                    <a:pt x="7496" y="8254"/>
                    <a:pt x="7114" y="8866"/>
                  </a:cubicBezTo>
                  <a:cubicBezTo>
                    <a:pt x="7190" y="8484"/>
                    <a:pt x="7305" y="8101"/>
                    <a:pt x="7381" y="7719"/>
                  </a:cubicBezTo>
                  <a:cubicBezTo>
                    <a:pt x="7687" y="7336"/>
                    <a:pt x="7955" y="6916"/>
                    <a:pt x="8223" y="6533"/>
                  </a:cubicBezTo>
                  <a:close/>
                  <a:moveTo>
                    <a:pt x="7955" y="7872"/>
                  </a:moveTo>
                  <a:lnTo>
                    <a:pt x="7840" y="8369"/>
                  </a:lnTo>
                  <a:cubicBezTo>
                    <a:pt x="7534" y="9096"/>
                    <a:pt x="7114" y="9746"/>
                    <a:pt x="6731" y="10396"/>
                  </a:cubicBezTo>
                  <a:cubicBezTo>
                    <a:pt x="6770" y="10281"/>
                    <a:pt x="6808" y="10166"/>
                    <a:pt x="6846" y="10013"/>
                  </a:cubicBezTo>
                  <a:cubicBezTo>
                    <a:pt x="6884" y="9822"/>
                    <a:pt x="6922" y="9631"/>
                    <a:pt x="6999" y="9402"/>
                  </a:cubicBezTo>
                  <a:cubicBezTo>
                    <a:pt x="7343" y="8943"/>
                    <a:pt x="7687" y="8445"/>
                    <a:pt x="7955" y="7872"/>
                  </a:cubicBezTo>
                  <a:close/>
                  <a:moveTo>
                    <a:pt x="7228" y="10205"/>
                  </a:moveTo>
                  <a:lnTo>
                    <a:pt x="7228" y="10205"/>
                  </a:lnTo>
                  <a:cubicBezTo>
                    <a:pt x="6922" y="10817"/>
                    <a:pt x="6578" y="11467"/>
                    <a:pt x="6311" y="12117"/>
                  </a:cubicBezTo>
                  <a:lnTo>
                    <a:pt x="6617" y="11008"/>
                  </a:lnTo>
                  <a:cubicBezTo>
                    <a:pt x="6617" y="10970"/>
                    <a:pt x="6655" y="10970"/>
                    <a:pt x="6655" y="10970"/>
                  </a:cubicBezTo>
                  <a:cubicBezTo>
                    <a:pt x="6884" y="10740"/>
                    <a:pt x="7075" y="10472"/>
                    <a:pt x="7228" y="10205"/>
                  </a:cubicBezTo>
                  <a:close/>
                  <a:moveTo>
                    <a:pt x="6999" y="3588"/>
                  </a:moveTo>
                  <a:cubicBezTo>
                    <a:pt x="6999" y="3626"/>
                    <a:pt x="6999" y="3626"/>
                    <a:pt x="6999" y="3665"/>
                  </a:cubicBezTo>
                  <a:cubicBezTo>
                    <a:pt x="7267" y="3894"/>
                    <a:pt x="7573" y="4009"/>
                    <a:pt x="7917" y="4009"/>
                  </a:cubicBezTo>
                  <a:lnTo>
                    <a:pt x="7993" y="4009"/>
                  </a:lnTo>
                  <a:lnTo>
                    <a:pt x="7917" y="4124"/>
                  </a:lnTo>
                  <a:cubicBezTo>
                    <a:pt x="7898" y="4047"/>
                    <a:pt x="7840" y="4009"/>
                    <a:pt x="7778" y="4009"/>
                  </a:cubicBezTo>
                  <a:cubicBezTo>
                    <a:pt x="7716" y="4009"/>
                    <a:pt x="7649" y="4047"/>
                    <a:pt x="7611" y="4124"/>
                  </a:cubicBezTo>
                  <a:cubicBezTo>
                    <a:pt x="7573" y="4238"/>
                    <a:pt x="7534" y="4353"/>
                    <a:pt x="7496" y="4506"/>
                  </a:cubicBezTo>
                  <a:lnTo>
                    <a:pt x="7343" y="4774"/>
                  </a:lnTo>
                  <a:cubicBezTo>
                    <a:pt x="7381" y="4544"/>
                    <a:pt x="7420" y="4315"/>
                    <a:pt x="7496" y="4124"/>
                  </a:cubicBezTo>
                  <a:cubicBezTo>
                    <a:pt x="7496" y="4047"/>
                    <a:pt x="7458" y="4009"/>
                    <a:pt x="7381" y="4009"/>
                  </a:cubicBezTo>
                  <a:cubicBezTo>
                    <a:pt x="7359" y="3998"/>
                    <a:pt x="7337" y="3993"/>
                    <a:pt x="7315" y="3993"/>
                  </a:cubicBezTo>
                  <a:cubicBezTo>
                    <a:pt x="7263" y="3993"/>
                    <a:pt x="7217" y="4020"/>
                    <a:pt x="7190" y="4047"/>
                  </a:cubicBezTo>
                  <a:cubicBezTo>
                    <a:pt x="6770" y="5233"/>
                    <a:pt x="6425" y="6457"/>
                    <a:pt x="6234" y="7719"/>
                  </a:cubicBezTo>
                  <a:cubicBezTo>
                    <a:pt x="5813" y="8981"/>
                    <a:pt x="5469" y="10243"/>
                    <a:pt x="5201" y="11543"/>
                  </a:cubicBezTo>
                  <a:cubicBezTo>
                    <a:pt x="5087" y="12041"/>
                    <a:pt x="4972" y="12576"/>
                    <a:pt x="4895" y="13111"/>
                  </a:cubicBezTo>
                  <a:cubicBezTo>
                    <a:pt x="4628" y="14068"/>
                    <a:pt x="4360" y="15024"/>
                    <a:pt x="4092" y="15980"/>
                  </a:cubicBezTo>
                  <a:cubicBezTo>
                    <a:pt x="3870" y="16537"/>
                    <a:pt x="3647" y="17058"/>
                    <a:pt x="3494" y="17647"/>
                  </a:cubicBezTo>
                  <a:lnTo>
                    <a:pt x="3494" y="17647"/>
                  </a:lnTo>
                  <a:lnTo>
                    <a:pt x="4016" y="15597"/>
                  </a:lnTo>
                  <a:cubicBezTo>
                    <a:pt x="5048" y="11658"/>
                    <a:pt x="6349" y="7642"/>
                    <a:pt x="6999" y="3588"/>
                  </a:cubicBezTo>
                  <a:close/>
                  <a:moveTo>
                    <a:pt x="53582" y="21181"/>
                  </a:moveTo>
                  <a:lnTo>
                    <a:pt x="53621" y="21220"/>
                  </a:lnTo>
                  <a:lnTo>
                    <a:pt x="53697" y="21258"/>
                  </a:lnTo>
                  <a:cubicBezTo>
                    <a:pt x="53621" y="21411"/>
                    <a:pt x="53506" y="21564"/>
                    <a:pt x="53429" y="21755"/>
                  </a:cubicBezTo>
                  <a:cubicBezTo>
                    <a:pt x="53506" y="21564"/>
                    <a:pt x="53544" y="21373"/>
                    <a:pt x="53582" y="21181"/>
                  </a:cubicBezTo>
                  <a:close/>
                  <a:moveTo>
                    <a:pt x="53888" y="21373"/>
                  </a:moveTo>
                  <a:cubicBezTo>
                    <a:pt x="54003" y="21411"/>
                    <a:pt x="54080" y="21449"/>
                    <a:pt x="54194" y="21487"/>
                  </a:cubicBezTo>
                  <a:lnTo>
                    <a:pt x="54194" y="21526"/>
                  </a:lnTo>
                  <a:cubicBezTo>
                    <a:pt x="54156" y="21602"/>
                    <a:pt x="54080" y="21717"/>
                    <a:pt x="54041" y="21831"/>
                  </a:cubicBezTo>
                  <a:lnTo>
                    <a:pt x="54003" y="21831"/>
                  </a:lnTo>
                  <a:cubicBezTo>
                    <a:pt x="53984" y="21812"/>
                    <a:pt x="53955" y="21803"/>
                    <a:pt x="53927" y="21803"/>
                  </a:cubicBezTo>
                  <a:cubicBezTo>
                    <a:pt x="53898" y="21803"/>
                    <a:pt x="53869" y="21812"/>
                    <a:pt x="53850" y="21831"/>
                  </a:cubicBezTo>
                  <a:cubicBezTo>
                    <a:pt x="53850" y="21717"/>
                    <a:pt x="53850" y="21602"/>
                    <a:pt x="53850" y="21487"/>
                  </a:cubicBezTo>
                  <a:cubicBezTo>
                    <a:pt x="53850" y="21411"/>
                    <a:pt x="53888" y="21373"/>
                    <a:pt x="53888" y="21373"/>
                  </a:cubicBezTo>
                  <a:close/>
                  <a:moveTo>
                    <a:pt x="54615" y="21487"/>
                  </a:moveTo>
                  <a:lnTo>
                    <a:pt x="54386" y="21870"/>
                  </a:lnTo>
                  <a:cubicBezTo>
                    <a:pt x="54424" y="21755"/>
                    <a:pt x="54462" y="21640"/>
                    <a:pt x="54462" y="21526"/>
                  </a:cubicBezTo>
                  <a:lnTo>
                    <a:pt x="54577" y="21526"/>
                  </a:lnTo>
                  <a:cubicBezTo>
                    <a:pt x="54577" y="21487"/>
                    <a:pt x="54615" y="21487"/>
                    <a:pt x="54615" y="21487"/>
                  </a:cubicBezTo>
                  <a:close/>
                  <a:moveTo>
                    <a:pt x="53927" y="22099"/>
                  </a:moveTo>
                  <a:lnTo>
                    <a:pt x="53927" y="22137"/>
                  </a:lnTo>
                  <a:lnTo>
                    <a:pt x="53812" y="22252"/>
                  </a:lnTo>
                  <a:cubicBezTo>
                    <a:pt x="53812" y="22214"/>
                    <a:pt x="53812" y="22176"/>
                    <a:pt x="53812" y="22099"/>
                  </a:cubicBezTo>
                  <a:lnTo>
                    <a:pt x="53850" y="22099"/>
                  </a:lnTo>
                  <a:cubicBezTo>
                    <a:pt x="53850" y="22118"/>
                    <a:pt x="53860" y="22128"/>
                    <a:pt x="53874" y="22128"/>
                  </a:cubicBezTo>
                  <a:cubicBezTo>
                    <a:pt x="53888" y="22128"/>
                    <a:pt x="53907" y="22118"/>
                    <a:pt x="53927" y="22099"/>
                  </a:cubicBezTo>
                  <a:close/>
                  <a:moveTo>
                    <a:pt x="52970" y="22558"/>
                  </a:moveTo>
                  <a:cubicBezTo>
                    <a:pt x="52932" y="22635"/>
                    <a:pt x="52894" y="22711"/>
                    <a:pt x="52856" y="22788"/>
                  </a:cubicBezTo>
                  <a:lnTo>
                    <a:pt x="52817" y="22826"/>
                  </a:lnTo>
                  <a:cubicBezTo>
                    <a:pt x="52856" y="22749"/>
                    <a:pt x="52932" y="22635"/>
                    <a:pt x="52970" y="22558"/>
                  </a:cubicBezTo>
                  <a:close/>
                  <a:moveTo>
                    <a:pt x="2868" y="20072"/>
                  </a:moveTo>
                  <a:lnTo>
                    <a:pt x="2868" y="20072"/>
                  </a:lnTo>
                  <a:cubicBezTo>
                    <a:pt x="2754" y="20569"/>
                    <a:pt x="2677" y="21067"/>
                    <a:pt x="2601" y="21564"/>
                  </a:cubicBezTo>
                  <a:cubicBezTo>
                    <a:pt x="2562" y="21640"/>
                    <a:pt x="2562" y="21755"/>
                    <a:pt x="2524" y="21870"/>
                  </a:cubicBezTo>
                  <a:cubicBezTo>
                    <a:pt x="2371" y="22290"/>
                    <a:pt x="2218" y="22711"/>
                    <a:pt x="2027" y="23170"/>
                  </a:cubicBezTo>
                  <a:cubicBezTo>
                    <a:pt x="2333" y="22137"/>
                    <a:pt x="2601" y="21105"/>
                    <a:pt x="2868" y="20072"/>
                  </a:cubicBezTo>
                  <a:close/>
                  <a:moveTo>
                    <a:pt x="52588" y="19460"/>
                  </a:moveTo>
                  <a:cubicBezTo>
                    <a:pt x="52856" y="19498"/>
                    <a:pt x="53085" y="19575"/>
                    <a:pt x="53353" y="19613"/>
                  </a:cubicBezTo>
                  <a:cubicBezTo>
                    <a:pt x="52550" y="20875"/>
                    <a:pt x="51785" y="22137"/>
                    <a:pt x="51058" y="23400"/>
                  </a:cubicBezTo>
                  <a:cubicBezTo>
                    <a:pt x="51058" y="23352"/>
                    <a:pt x="51014" y="23320"/>
                    <a:pt x="50972" y="23320"/>
                  </a:cubicBezTo>
                  <a:cubicBezTo>
                    <a:pt x="50946" y="23320"/>
                    <a:pt x="50920" y="23332"/>
                    <a:pt x="50905" y="23361"/>
                  </a:cubicBezTo>
                  <a:cubicBezTo>
                    <a:pt x="50255" y="23859"/>
                    <a:pt x="49720" y="24432"/>
                    <a:pt x="49184" y="25044"/>
                  </a:cubicBezTo>
                  <a:cubicBezTo>
                    <a:pt x="48916" y="25388"/>
                    <a:pt x="48687" y="25694"/>
                    <a:pt x="48419" y="26000"/>
                  </a:cubicBezTo>
                  <a:cubicBezTo>
                    <a:pt x="48381" y="26039"/>
                    <a:pt x="48343" y="26077"/>
                    <a:pt x="48343" y="26077"/>
                  </a:cubicBezTo>
                  <a:cubicBezTo>
                    <a:pt x="48534" y="25656"/>
                    <a:pt x="48725" y="25197"/>
                    <a:pt x="48916" y="24738"/>
                  </a:cubicBezTo>
                  <a:cubicBezTo>
                    <a:pt x="49452" y="24279"/>
                    <a:pt x="49949" y="23744"/>
                    <a:pt x="50446" y="23208"/>
                  </a:cubicBezTo>
                  <a:cubicBezTo>
                    <a:pt x="50943" y="22749"/>
                    <a:pt x="51402" y="22252"/>
                    <a:pt x="51861" y="21755"/>
                  </a:cubicBezTo>
                  <a:cubicBezTo>
                    <a:pt x="51915" y="21674"/>
                    <a:pt x="51836" y="21593"/>
                    <a:pt x="51757" y="21593"/>
                  </a:cubicBezTo>
                  <a:cubicBezTo>
                    <a:pt x="51725" y="21593"/>
                    <a:pt x="51692" y="21607"/>
                    <a:pt x="51670" y="21640"/>
                  </a:cubicBezTo>
                  <a:cubicBezTo>
                    <a:pt x="50943" y="22596"/>
                    <a:pt x="49987" y="23323"/>
                    <a:pt x="49146" y="24203"/>
                  </a:cubicBezTo>
                  <a:cubicBezTo>
                    <a:pt x="49299" y="23859"/>
                    <a:pt x="49452" y="23476"/>
                    <a:pt x="49605" y="23132"/>
                  </a:cubicBezTo>
                  <a:cubicBezTo>
                    <a:pt x="49632" y="23159"/>
                    <a:pt x="49678" y="23186"/>
                    <a:pt x="49716" y="23186"/>
                  </a:cubicBezTo>
                  <a:cubicBezTo>
                    <a:pt x="49732" y="23186"/>
                    <a:pt x="49747" y="23181"/>
                    <a:pt x="49758" y="23170"/>
                  </a:cubicBezTo>
                  <a:cubicBezTo>
                    <a:pt x="50676" y="22443"/>
                    <a:pt x="51555" y="21640"/>
                    <a:pt x="52358" y="20761"/>
                  </a:cubicBezTo>
                  <a:cubicBezTo>
                    <a:pt x="52448" y="20701"/>
                    <a:pt x="52375" y="20572"/>
                    <a:pt x="52284" y="20572"/>
                  </a:cubicBezTo>
                  <a:cubicBezTo>
                    <a:pt x="52258" y="20572"/>
                    <a:pt x="52231" y="20582"/>
                    <a:pt x="52205" y="20608"/>
                  </a:cubicBezTo>
                  <a:cubicBezTo>
                    <a:pt x="51326" y="21334"/>
                    <a:pt x="50446" y="22137"/>
                    <a:pt x="49681" y="23017"/>
                  </a:cubicBezTo>
                  <a:cubicBezTo>
                    <a:pt x="49949" y="22405"/>
                    <a:pt x="50178" y="21755"/>
                    <a:pt x="50446" y="21143"/>
                  </a:cubicBezTo>
                  <a:cubicBezTo>
                    <a:pt x="50484" y="21181"/>
                    <a:pt x="50523" y="21181"/>
                    <a:pt x="50561" y="21181"/>
                  </a:cubicBezTo>
                  <a:lnTo>
                    <a:pt x="50561" y="21220"/>
                  </a:lnTo>
                  <a:cubicBezTo>
                    <a:pt x="51173" y="20722"/>
                    <a:pt x="51785" y="20187"/>
                    <a:pt x="52320" y="19537"/>
                  </a:cubicBezTo>
                  <a:cubicBezTo>
                    <a:pt x="52358" y="19498"/>
                    <a:pt x="52320" y="19460"/>
                    <a:pt x="52282" y="19460"/>
                  </a:cubicBezTo>
                  <a:close/>
                  <a:moveTo>
                    <a:pt x="1912" y="28295"/>
                  </a:moveTo>
                  <a:lnTo>
                    <a:pt x="2295" y="28448"/>
                  </a:lnTo>
                  <a:lnTo>
                    <a:pt x="1874" y="28333"/>
                  </a:lnTo>
                  <a:lnTo>
                    <a:pt x="1912" y="28295"/>
                  </a:lnTo>
                  <a:close/>
                  <a:moveTo>
                    <a:pt x="51020" y="23553"/>
                  </a:moveTo>
                  <a:lnTo>
                    <a:pt x="51020" y="23553"/>
                  </a:lnTo>
                  <a:cubicBezTo>
                    <a:pt x="50829" y="23897"/>
                    <a:pt x="50637" y="24241"/>
                    <a:pt x="50446" y="24585"/>
                  </a:cubicBezTo>
                  <a:cubicBezTo>
                    <a:pt x="50370" y="24585"/>
                    <a:pt x="50331" y="24585"/>
                    <a:pt x="50293" y="24623"/>
                  </a:cubicBezTo>
                  <a:cubicBezTo>
                    <a:pt x="49414" y="25503"/>
                    <a:pt x="48572" y="26421"/>
                    <a:pt x="47807" y="27415"/>
                  </a:cubicBezTo>
                  <a:cubicBezTo>
                    <a:pt x="47778" y="27474"/>
                    <a:pt x="47816" y="27555"/>
                    <a:pt x="47870" y="27555"/>
                  </a:cubicBezTo>
                  <a:cubicBezTo>
                    <a:pt x="47886" y="27555"/>
                    <a:pt x="47904" y="27548"/>
                    <a:pt x="47922" y="27530"/>
                  </a:cubicBezTo>
                  <a:cubicBezTo>
                    <a:pt x="48687" y="26880"/>
                    <a:pt x="49375" y="26115"/>
                    <a:pt x="49987" y="25350"/>
                  </a:cubicBezTo>
                  <a:lnTo>
                    <a:pt x="49987" y="25350"/>
                  </a:lnTo>
                  <a:cubicBezTo>
                    <a:pt x="49834" y="25656"/>
                    <a:pt x="49681" y="25962"/>
                    <a:pt x="49528" y="26268"/>
                  </a:cubicBezTo>
                  <a:cubicBezTo>
                    <a:pt x="49490" y="26230"/>
                    <a:pt x="49452" y="26211"/>
                    <a:pt x="49418" y="26211"/>
                  </a:cubicBezTo>
                  <a:cubicBezTo>
                    <a:pt x="49385" y="26211"/>
                    <a:pt x="49356" y="26230"/>
                    <a:pt x="49337" y="26268"/>
                  </a:cubicBezTo>
                  <a:cubicBezTo>
                    <a:pt x="48572" y="27033"/>
                    <a:pt x="47845" y="27836"/>
                    <a:pt x="47157" y="28678"/>
                  </a:cubicBezTo>
                  <a:cubicBezTo>
                    <a:pt x="47540" y="27874"/>
                    <a:pt x="47884" y="27071"/>
                    <a:pt x="48228" y="26268"/>
                  </a:cubicBezTo>
                  <a:lnTo>
                    <a:pt x="48266" y="26268"/>
                  </a:lnTo>
                  <a:cubicBezTo>
                    <a:pt x="48266" y="26306"/>
                    <a:pt x="48304" y="26345"/>
                    <a:pt x="48343" y="26345"/>
                  </a:cubicBezTo>
                  <a:cubicBezTo>
                    <a:pt x="48359" y="26360"/>
                    <a:pt x="48381" y="26370"/>
                    <a:pt x="48407" y="26370"/>
                  </a:cubicBezTo>
                  <a:cubicBezTo>
                    <a:pt x="48444" y="26370"/>
                    <a:pt x="48489" y="26351"/>
                    <a:pt x="48534" y="26306"/>
                  </a:cubicBezTo>
                  <a:cubicBezTo>
                    <a:pt x="48572" y="26268"/>
                    <a:pt x="48572" y="26230"/>
                    <a:pt x="48534" y="26192"/>
                  </a:cubicBezTo>
                  <a:cubicBezTo>
                    <a:pt x="48649" y="26153"/>
                    <a:pt x="48725" y="26115"/>
                    <a:pt x="48725" y="26115"/>
                  </a:cubicBezTo>
                  <a:cubicBezTo>
                    <a:pt x="48993" y="25847"/>
                    <a:pt x="49222" y="25541"/>
                    <a:pt x="49414" y="25197"/>
                  </a:cubicBezTo>
                  <a:cubicBezTo>
                    <a:pt x="49873" y="24623"/>
                    <a:pt x="50408" y="24050"/>
                    <a:pt x="51020" y="23553"/>
                  </a:cubicBezTo>
                  <a:close/>
                  <a:moveTo>
                    <a:pt x="1224" y="26421"/>
                  </a:moveTo>
                  <a:cubicBezTo>
                    <a:pt x="1224" y="26459"/>
                    <a:pt x="1262" y="26498"/>
                    <a:pt x="1300" y="26536"/>
                  </a:cubicBezTo>
                  <a:cubicBezTo>
                    <a:pt x="1109" y="27109"/>
                    <a:pt x="956" y="27683"/>
                    <a:pt x="803" y="28257"/>
                  </a:cubicBezTo>
                  <a:cubicBezTo>
                    <a:pt x="765" y="28372"/>
                    <a:pt x="803" y="28486"/>
                    <a:pt x="918" y="28563"/>
                  </a:cubicBezTo>
                  <a:cubicBezTo>
                    <a:pt x="918" y="28563"/>
                    <a:pt x="918" y="28601"/>
                    <a:pt x="918" y="28639"/>
                  </a:cubicBezTo>
                  <a:cubicBezTo>
                    <a:pt x="880" y="28639"/>
                    <a:pt x="841" y="28678"/>
                    <a:pt x="841" y="28716"/>
                  </a:cubicBezTo>
                  <a:lnTo>
                    <a:pt x="841" y="28831"/>
                  </a:lnTo>
                  <a:cubicBezTo>
                    <a:pt x="765" y="28716"/>
                    <a:pt x="727" y="28601"/>
                    <a:pt x="688" y="28486"/>
                  </a:cubicBezTo>
                  <a:cubicBezTo>
                    <a:pt x="841" y="27798"/>
                    <a:pt x="1033" y="27109"/>
                    <a:pt x="1224" y="26421"/>
                  </a:cubicBezTo>
                  <a:close/>
                  <a:moveTo>
                    <a:pt x="5240" y="15291"/>
                  </a:moveTo>
                  <a:lnTo>
                    <a:pt x="5240" y="15291"/>
                  </a:lnTo>
                  <a:cubicBezTo>
                    <a:pt x="4245" y="19422"/>
                    <a:pt x="3213" y="23514"/>
                    <a:pt x="2180" y="27607"/>
                  </a:cubicBezTo>
                  <a:cubicBezTo>
                    <a:pt x="2104" y="27683"/>
                    <a:pt x="2065" y="27836"/>
                    <a:pt x="2180" y="27913"/>
                  </a:cubicBezTo>
                  <a:cubicBezTo>
                    <a:pt x="2180" y="27913"/>
                    <a:pt x="2180" y="27913"/>
                    <a:pt x="2180" y="27951"/>
                  </a:cubicBezTo>
                  <a:cubicBezTo>
                    <a:pt x="2158" y="27973"/>
                    <a:pt x="2174" y="27995"/>
                    <a:pt x="2192" y="27995"/>
                  </a:cubicBezTo>
                  <a:cubicBezTo>
                    <a:pt x="2205" y="27995"/>
                    <a:pt x="2218" y="27983"/>
                    <a:pt x="2218" y="27951"/>
                  </a:cubicBezTo>
                  <a:cubicBezTo>
                    <a:pt x="2237" y="27970"/>
                    <a:pt x="2266" y="27980"/>
                    <a:pt x="2295" y="27980"/>
                  </a:cubicBezTo>
                  <a:cubicBezTo>
                    <a:pt x="2323" y="27980"/>
                    <a:pt x="2352" y="27970"/>
                    <a:pt x="2371" y="27951"/>
                  </a:cubicBezTo>
                  <a:cubicBezTo>
                    <a:pt x="3366" y="28372"/>
                    <a:pt x="4360" y="28792"/>
                    <a:pt x="5354" y="29175"/>
                  </a:cubicBezTo>
                  <a:cubicBezTo>
                    <a:pt x="4245" y="28754"/>
                    <a:pt x="3098" y="28372"/>
                    <a:pt x="1989" y="28027"/>
                  </a:cubicBezTo>
                  <a:cubicBezTo>
                    <a:pt x="2027" y="27874"/>
                    <a:pt x="2065" y="27760"/>
                    <a:pt x="2104" y="27607"/>
                  </a:cubicBezTo>
                  <a:cubicBezTo>
                    <a:pt x="2371" y="26574"/>
                    <a:pt x="2601" y="25541"/>
                    <a:pt x="2715" y="24509"/>
                  </a:cubicBezTo>
                  <a:cubicBezTo>
                    <a:pt x="2715" y="24470"/>
                    <a:pt x="2715" y="24432"/>
                    <a:pt x="2715" y="24394"/>
                  </a:cubicBezTo>
                  <a:cubicBezTo>
                    <a:pt x="2830" y="23935"/>
                    <a:pt x="2907" y="23514"/>
                    <a:pt x="3021" y="23055"/>
                  </a:cubicBezTo>
                  <a:lnTo>
                    <a:pt x="3021" y="23017"/>
                  </a:lnTo>
                  <a:cubicBezTo>
                    <a:pt x="3021" y="22941"/>
                    <a:pt x="3021" y="22864"/>
                    <a:pt x="2983" y="22826"/>
                  </a:cubicBezTo>
                  <a:lnTo>
                    <a:pt x="3404" y="21564"/>
                  </a:lnTo>
                  <a:cubicBezTo>
                    <a:pt x="3786" y="20569"/>
                    <a:pt x="4207" y="19613"/>
                    <a:pt x="4207" y="18542"/>
                  </a:cubicBezTo>
                  <a:cubicBezTo>
                    <a:pt x="4360" y="18083"/>
                    <a:pt x="4513" y="17663"/>
                    <a:pt x="4628" y="17204"/>
                  </a:cubicBezTo>
                  <a:cubicBezTo>
                    <a:pt x="4666" y="17165"/>
                    <a:pt x="4666" y="17127"/>
                    <a:pt x="4704" y="17089"/>
                  </a:cubicBezTo>
                  <a:cubicBezTo>
                    <a:pt x="4704" y="17051"/>
                    <a:pt x="4704" y="17012"/>
                    <a:pt x="4742" y="16936"/>
                  </a:cubicBezTo>
                  <a:cubicBezTo>
                    <a:pt x="4895" y="16401"/>
                    <a:pt x="5087" y="15827"/>
                    <a:pt x="5240" y="15291"/>
                  </a:cubicBezTo>
                  <a:close/>
                  <a:moveTo>
                    <a:pt x="1186" y="28754"/>
                  </a:moveTo>
                  <a:cubicBezTo>
                    <a:pt x="1224" y="28754"/>
                    <a:pt x="1224" y="28754"/>
                    <a:pt x="1262" y="28792"/>
                  </a:cubicBezTo>
                  <a:lnTo>
                    <a:pt x="1606" y="28907"/>
                  </a:lnTo>
                  <a:cubicBezTo>
                    <a:pt x="1989" y="29098"/>
                    <a:pt x="2371" y="29289"/>
                    <a:pt x="2715" y="29481"/>
                  </a:cubicBezTo>
                  <a:cubicBezTo>
                    <a:pt x="2104" y="29442"/>
                    <a:pt x="1492" y="29175"/>
                    <a:pt x="1071" y="28754"/>
                  </a:cubicBezTo>
                  <a:close/>
                  <a:moveTo>
                    <a:pt x="7458" y="10205"/>
                  </a:moveTo>
                  <a:lnTo>
                    <a:pt x="7458" y="10205"/>
                  </a:lnTo>
                  <a:cubicBezTo>
                    <a:pt x="7381" y="10625"/>
                    <a:pt x="7305" y="11008"/>
                    <a:pt x="7228" y="11390"/>
                  </a:cubicBezTo>
                  <a:cubicBezTo>
                    <a:pt x="7197" y="11374"/>
                    <a:pt x="7159" y="11365"/>
                    <a:pt x="7122" y="11365"/>
                  </a:cubicBezTo>
                  <a:cubicBezTo>
                    <a:pt x="7070" y="11365"/>
                    <a:pt x="7021" y="11384"/>
                    <a:pt x="6999" y="11429"/>
                  </a:cubicBezTo>
                  <a:cubicBezTo>
                    <a:pt x="6731" y="12155"/>
                    <a:pt x="6311" y="12805"/>
                    <a:pt x="6043" y="13532"/>
                  </a:cubicBezTo>
                  <a:cubicBezTo>
                    <a:pt x="6016" y="13586"/>
                    <a:pt x="6065" y="13640"/>
                    <a:pt x="6124" y="13640"/>
                  </a:cubicBezTo>
                  <a:cubicBezTo>
                    <a:pt x="6148" y="13640"/>
                    <a:pt x="6173" y="13631"/>
                    <a:pt x="6196" y="13609"/>
                  </a:cubicBezTo>
                  <a:cubicBezTo>
                    <a:pt x="6578" y="13035"/>
                    <a:pt x="6922" y="12423"/>
                    <a:pt x="7152" y="11735"/>
                  </a:cubicBezTo>
                  <a:lnTo>
                    <a:pt x="7152" y="11735"/>
                  </a:lnTo>
                  <a:cubicBezTo>
                    <a:pt x="6961" y="12691"/>
                    <a:pt x="6731" y="13647"/>
                    <a:pt x="6540" y="14603"/>
                  </a:cubicBezTo>
                  <a:cubicBezTo>
                    <a:pt x="5584" y="18542"/>
                    <a:pt x="4589" y="22482"/>
                    <a:pt x="3557" y="26383"/>
                  </a:cubicBezTo>
                  <a:cubicBezTo>
                    <a:pt x="3519" y="26498"/>
                    <a:pt x="3633" y="26612"/>
                    <a:pt x="3786" y="26612"/>
                  </a:cubicBezTo>
                  <a:cubicBezTo>
                    <a:pt x="3888" y="26606"/>
                    <a:pt x="3991" y="26603"/>
                    <a:pt x="4095" y="26603"/>
                  </a:cubicBezTo>
                  <a:cubicBezTo>
                    <a:pt x="5858" y="26603"/>
                    <a:pt x="7857" y="27492"/>
                    <a:pt x="9447" y="28142"/>
                  </a:cubicBezTo>
                  <a:cubicBezTo>
                    <a:pt x="10785" y="28678"/>
                    <a:pt x="12086" y="29289"/>
                    <a:pt x="13386" y="29863"/>
                  </a:cubicBezTo>
                  <a:lnTo>
                    <a:pt x="14151" y="30207"/>
                  </a:lnTo>
                  <a:cubicBezTo>
                    <a:pt x="14151" y="30246"/>
                    <a:pt x="14151" y="30284"/>
                    <a:pt x="14151" y="30284"/>
                  </a:cubicBezTo>
                  <a:lnTo>
                    <a:pt x="15107" y="31852"/>
                  </a:lnTo>
                  <a:cubicBezTo>
                    <a:pt x="15260" y="32081"/>
                    <a:pt x="15375" y="32273"/>
                    <a:pt x="15490" y="32502"/>
                  </a:cubicBezTo>
                  <a:lnTo>
                    <a:pt x="14610" y="32196"/>
                  </a:lnTo>
                  <a:cubicBezTo>
                    <a:pt x="14457" y="31967"/>
                    <a:pt x="14227" y="31775"/>
                    <a:pt x="14074" y="31508"/>
                  </a:cubicBezTo>
                  <a:cubicBezTo>
                    <a:pt x="13692" y="30972"/>
                    <a:pt x="13386" y="30437"/>
                    <a:pt x="13118" y="29825"/>
                  </a:cubicBezTo>
                  <a:cubicBezTo>
                    <a:pt x="13092" y="29785"/>
                    <a:pt x="13056" y="29768"/>
                    <a:pt x="13022" y="29768"/>
                  </a:cubicBezTo>
                  <a:cubicBezTo>
                    <a:pt x="12958" y="29768"/>
                    <a:pt x="12902" y="29827"/>
                    <a:pt x="12927" y="29901"/>
                  </a:cubicBezTo>
                  <a:cubicBezTo>
                    <a:pt x="13157" y="30475"/>
                    <a:pt x="13463" y="31049"/>
                    <a:pt x="13807" y="31546"/>
                  </a:cubicBezTo>
                  <a:cubicBezTo>
                    <a:pt x="13921" y="31699"/>
                    <a:pt x="13998" y="31852"/>
                    <a:pt x="14113" y="32043"/>
                  </a:cubicBezTo>
                  <a:lnTo>
                    <a:pt x="13195" y="31699"/>
                  </a:lnTo>
                  <a:cubicBezTo>
                    <a:pt x="12812" y="31049"/>
                    <a:pt x="12430" y="30399"/>
                    <a:pt x="12086" y="29748"/>
                  </a:cubicBezTo>
                  <a:cubicBezTo>
                    <a:pt x="12072" y="29708"/>
                    <a:pt x="12045" y="29692"/>
                    <a:pt x="12017" y="29692"/>
                  </a:cubicBezTo>
                  <a:cubicBezTo>
                    <a:pt x="11964" y="29692"/>
                    <a:pt x="11908" y="29750"/>
                    <a:pt x="11933" y="29825"/>
                  </a:cubicBezTo>
                  <a:cubicBezTo>
                    <a:pt x="12200" y="30360"/>
                    <a:pt x="12468" y="30972"/>
                    <a:pt x="12774" y="31546"/>
                  </a:cubicBezTo>
                  <a:lnTo>
                    <a:pt x="11933" y="31202"/>
                  </a:lnTo>
                  <a:cubicBezTo>
                    <a:pt x="11856" y="31164"/>
                    <a:pt x="11818" y="31087"/>
                    <a:pt x="11780" y="31011"/>
                  </a:cubicBezTo>
                  <a:cubicBezTo>
                    <a:pt x="11550" y="30552"/>
                    <a:pt x="11321" y="30093"/>
                    <a:pt x="11168" y="29595"/>
                  </a:cubicBezTo>
                  <a:cubicBezTo>
                    <a:pt x="11152" y="29547"/>
                    <a:pt x="11109" y="29526"/>
                    <a:pt x="11067" y="29526"/>
                  </a:cubicBezTo>
                  <a:cubicBezTo>
                    <a:pt x="11010" y="29526"/>
                    <a:pt x="10954" y="29567"/>
                    <a:pt x="10977" y="29634"/>
                  </a:cubicBezTo>
                  <a:cubicBezTo>
                    <a:pt x="11130" y="30131"/>
                    <a:pt x="11321" y="30590"/>
                    <a:pt x="11550" y="31049"/>
                  </a:cubicBezTo>
                  <a:lnTo>
                    <a:pt x="10862" y="30819"/>
                  </a:lnTo>
                  <a:lnTo>
                    <a:pt x="10824" y="30781"/>
                  </a:lnTo>
                  <a:cubicBezTo>
                    <a:pt x="10556" y="30284"/>
                    <a:pt x="10288" y="29787"/>
                    <a:pt x="10097" y="29289"/>
                  </a:cubicBezTo>
                  <a:cubicBezTo>
                    <a:pt x="10084" y="29249"/>
                    <a:pt x="10052" y="29233"/>
                    <a:pt x="10019" y="29233"/>
                  </a:cubicBezTo>
                  <a:cubicBezTo>
                    <a:pt x="9958" y="29233"/>
                    <a:pt x="9894" y="29291"/>
                    <a:pt x="9944" y="29366"/>
                  </a:cubicBezTo>
                  <a:cubicBezTo>
                    <a:pt x="10097" y="29787"/>
                    <a:pt x="10288" y="30246"/>
                    <a:pt x="10518" y="30705"/>
                  </a:cubicBezTo>
                  <a:lnTo>
                    <a:pt x="10135" y="30552"/>
                  </a:lnTo>
                  <a:cubicBezTo>
                    <a:pt x="9753" y="29825"/>
                    <a:pt x="9294" y="29136"/>
                    <a:pt x="8911" y="28448"/>
                  </a:cubicBezTo>
                  <a:cubicBezTo>
                    <a:pt x="8897" y="28406"/>
                    <a:pt x="8868" y="28390"/>
                    <a:pt x="8838" y="28390"/>
                  </a:cubicBezTo>
                  <a:cubicBezTo>
                    <a:pt x="8786" y="28390"/>
                    <a:pt x="8734" y="28438"/>
                    <a:pt x="8758" y="28486"/>
                  </a:cubicBezTo>
                  <a:cubicBezTo>
                    <a:pt x="9102" y="29136"/>
                    <a:pt x="9408" y="29787"/>
                    <a:pt x="9714" y="30399"/>
                  </a:cubicBezTo>
                  <a:lnTo>
                    <a:pt x="8950" y="30131"/>
                  </a:lnTo>
                  <a:cubicBezTo>
                    <a:pt x="8529" y="29481"/>
                    <a:pt x="8146" y="28831"/>
                    <a:pt x="7802" y="28142"/>
                  </a:cubicBezTo>
                  <a:cubicBezTo>
                    <a:pt x="7789" y="28102"/>
                    <a:pt x="7757" y="28085"/>
                    <a:pt x="7724" y="28085"/>
                  </a:cubicBezTo>
                  <a:cubicBezTo>
                    <a:pt x="7663" y="28085"/>
                    <a:pt x="7599" y="28144"/>
                    <a:pt x="7649" y="28219"/>
                  </a:cubicBezTo>
                  <a:cubicBezTo>
                    <a:pt x="7917" y="28792"/>
                    <a:pt x="8185" y="29366"/>
                    <a:pt x="8491" y="29940"/>
                  </a:cubicBezTo>
                  <a:lnTo>
                    <a:pt x="8032" y="29787"/>
                  </a:lnTo>
                  <a:cubicBezTo>
                    <a:pt x="7917" y="29595"/>
                    <a:pt x="7802" y="29404"/>
                    <a:pt x="7726" y="29251"/>
                  </a:cubicBezTo>
                  <a:cubicBezTo>
                    <a:pt x="7381" y="28639"/>
                    <a:pt x="7037" y="28066"/>
                    <a:pt x="6655" y="27492"/>
                  </a:cubicBezTo>
                  <a:cubicBezTo>
                    <a:pt x="6633" y="27459"/>
                    <a:pt x="6605" y="27445"/>
                    <a:pt x="6578" y="27445"/>
                  </a:cubicBezTo>
                  <a:cubicBezTo>
                    <a:pt x="6510" y="27445"/>
                    <a:pt x="6447" y="27535"/>
                    <a:pt x="6502" y="27645"/>
                  </a:cubicBezTo>
                  <a:cubicBezTo>
                    <a:pt x="6884" y="28295"/>
                    <a:pt x="7228" y="28907"/>
                    <a:pt x="7611" y="29557"/>
                  </a:cubicBezTo>
                  <a:lnTo>
                    <a:pt x="7649" y="29634"/>
                  </a:lnTo>
                  <a:lnTo>
                    <a:pt x="7649" y="29634"/>
                  </a:lnTo>
                  <a:lnTo>
                    <a:pt x="7152" y="29442"/>
                  </a:lnTo>
                  <a:cubicBezTo>
                    <a:pt x="7037" y="29289"/>
                    <a:pt x="6961" y="29175"/>
                    <a:pt x="6884" y="29022"/>
                  </a:cubicBezTo>
                  <a:cubicBezTo>
                    <a:pt x="6578" y="28563"/>
                    <a:pt x="6311" y="28027"/>
                    <a:pt x="6081" y="27492"/>
                  </a:cubicBezTo>
                  <a:cubicBezTo>
                    <a:pt x="6059" y="27469"/>
                    <a:pt x="6033" y="27460"/>
                    <a:pt x="6009" y="27460"/>
                  </a:cubicBezTo>
                  <a:cubicBezTo>
                    <a:pt x="5951" y="27460"/>
                    <a:pt x="5901" y="27514"/>
                    <a:pt x="5928" y="27568"/>
                  </a:cubicBezTo>
                  <a:cubicBezTo>
                    <a:pt x="6158" y="28142"/>
                    <a:pt x="6425" y="28678"/>
                    <a:pt x="6693" y="29213"/>
                  </a:cubicBezTo>
                  <a:lnTo>
                    <a:pt x="6731" y="29289"/>
                  </a:lnTo>
                  <a:lnTo>
                    <a:pt x="6272" y="29175"/>
                  </a:lnTo>
                  <a:lnTo>
                    <a:pt x="6119" y="28907"/>
                  </a:lnTo>
                  <a:cubicBezTo>
                    <a:pt x="5890" y="28410"/>
                    <a:pt x="5622" y="27951"/>
                    <a:pt x="5278" y="27568"/>
                  </a:cubicBezTo>
                  <a:cubicBezTo>
                    <a:pt x="5240" y="27549"/>
                    <a:pt x="5211" y="27540"/>
                    <a:pt x="5187" y="27540"/>
                  </a:cubicBezTo>
                  <a:cubicBezTo>
                    <a:pt x="5163" y="27540"/>
                    <a:pt x="5144" y="27549"/>
                    <a:pt x="5125" y="27568"/>
                  </a:cubicBezTo>
                  <a:cubicBezTo>
                    <a:pt x="5048" y="27607"/>
                    <a:pt x="5048" y="27645"/>
                    <a:pt x="5087" y="27721"/>
                  </a:cubicBezTo>
                  <a:lnTo>
                    <a:pt x="5125" y="27721"/>
                  </a:lnTo>
                  <a:cubicBezTo>
                    <a:pt x="5163" y="27836"/>
                    <a:pt x="5546" y="28601"/>
                    <a:pt x="5737" y="28983"/>
                  </a:cubicBezTo>
                  <a:lnTo>
                    <a:pt x="2524" y="27721"/>
                  </a:lnTo>
                  <a:cubicBezTo>
                    <a:pt x="3480" y="23744"/>
                    <a:pt x="4437" y="19766"/>
                    <a:pt x="5431" y="15789"/>
                  </a:cubicBezTo>
                  <a:lnTo>
                    <a:pt x="6234" y="12576"/>
                  </a:lnTo>
                  <a:lnTo>
                    <a:pt x="6311" y="12576"/>
                  </a:lnTo>
                  <a:cubicBezTo>
                    <a:pt x="6731" y="11811"/>
                    <a:pt x="7114" y="11008"/>
                    <a:pt x="7458" y="10205"/>
                  </a:cubicBezTo>
                  <a:close/>
                  <a:moveTo>
                    <a:pt x="11894" y="2020"/>
                  </a:moveTo>
                  <a:cubicBezTo>
                    <a:pt x="12353" y="2479"/>
                    <a:pt x="12965" y="2823"/>
                    <a:pt x="13616" y="2900"/>
                  </a:cubicBezTo>
                  <a:cubicBezTo>
                    <a:pt x="11550" y="9555"/>
                    <a:pt x="9600" y="16133"/>
                    <a:pt x="6999" y="22635"/>
                  </a:cubicBezTo>
                  <a:cubicBezTo>
                    <a:pt x="6961" y="22673"/>
                    <a:pt x="6961" y="22711"/>
                    <a:pt x="6999" y="22788"/>
                  </a:cubicBezTo>
                  <a:cubicBezTo>
                    <a:pt x="6846" y="23361"/>
                    <a:pt x="7420" y="23820"/>
                    <a:pt x="7879" y="24279"/>
                  </a:cubicBezTo>
                  <a:cubicBezTo>
                    <a:pt x="9294" y="25580"/>
                    <a:pt x="10900" y="26689"/>
                    <a:pt x="12621" y="27568"/>
                  </a:cubicBezTo>
                  <a:cubicBezTo>
                    <a:pt x="14495" y="28525"/>
                    <a:pt x="16522" y="28907"/>
                    <a:pt x="18396" y="29748"/>
                  </a:cubicBezTo>
                  <a:cubicBezTo>
                    <a:pt x="19773" y="30360"/>
                    <a:pt x="20729" y="31469"/>
                    <a:pt x="21724" y="32540"/>
                  </a:cubicBezTo>
                  <a:cubicBezTo>
                    <a:pt x="19658" y="31164"/>
                    <a:pt x="17325" y="30207"/>
                    <a:pt x="15069" y="29213"/>
                  </a:cubicBezTo>
                  <a:cubicBezTo>
                    <a:pt x="11856" y="27721"/>
                    <a:pt x="8605" y="26039"/>
                    <a:pt x="5278" y="24853"/>
                  </a:cubicBezTo>
                  <a:cubicBezTo>
                    <a:pt x="7420" y="17242"/>
                    <a:pt x="9982" y="9707"/>
                    <a:pt x="11894" y="2020"/>
                  </a:cubicBezTo>
                  <a:close/>
                  <a:moveTo>
                    <a:pt x="14457" y="30360"/>
                  </a:moveTo>
                  <a:lnTo>
                    <a:pt x="15490" y="30819"/>
                  </a:lnTo>
                  <a:cubicBezTo>
                    <a:pt x="15757" y="31393"/>
                    <a:pt x="16025" y="31967"/>
                    <a:pt x="16293" y="32540"/>
                  </a:cubicBezTo>
                  <a:cubicBezTo>
                    <a:pt x="16331" y="32617"/>
                    <a:pt x="16369" y="32732"/>
                    <a:pt x="16407" y="32808"/>
                  </a:cubicBezTo>
                  <a:lnTo>
                    <a:pt x="15948" y="32655"/>
                  </a:lnTo>
                  <a:cubicBezTo>
                    <a:pt x="15757" y="32349"/>
                    <a:pt x="15528" y="32043"/>
                    <a:pt x="15337" y="31737"/>
                  </a:cubicBezTo>
                  <a:cubicBezTo>
                    <a:pt x="15031" y="31278"/>
                    <a:pt x="14725" y="30819"/>
                    <a:pt x="14457" y="30360"/>
                  </a:cubicBezTo>
                  <a:close/>
                  <a:moveTo>
                    <a:pt x="4422" y="30318"/>
                  </a:moveTo>
                  <a:cubicBezTo>
                    <a:pt x="6122" y="30818"/>
                    <a:pt x="7696" y="31575"/>
                    <a:pt x="9408" y="32158"/>
                  </a:cubicBezTo>
                  <a:cubicBezTo>
                    <a:pt x="9714" y="32234"/>
                    <a:pt x="10059" y="32349"/>
                    <a:pt x="10365" y="32426"/>
                  </a:cubicBezTo>
                  <a:cubicBezTo>
                    <a:pt x="10365" y="32464"/>
                    <a:pt x="10365" y="32502"/>
                    <a:pt x="10403" y="32502"/>
                  </a:cubicBezTo>
                  <a:lnTo>
                    <a:pt x="11168" y="32846"/>
                  </a:lnTo>
                  <a:cubicBezTo>
                    <a:pt x="10594" y="32655"/>
                    <a:pt x="10059" y="32464"/>
                    <a:pt x="9485" y="32234"/>
                  </a:cubicBezTo>
                  <a:lnTo>
                    <a:pt x="4551" y="30360"/>
                  </a:lnTo>
                  <a:cubicBezTo>
                    <a:pt x="4509" y="30346"/>
                    <a:pt x="4466" y="30332"/>
                    <a:pt x="4422" y="30318"/>
                  </a:cubicBezTo>
                  <a:close/>
                  <a:moveTo>
                    <a:pt x="14572" y="414"/>
                  </a:moveTo>
                  <a:cubicBezTo>
                    <a:pt x="16446" y="2364"/>
                    <a:pt x="18549" y="4047"/>
                    <a:pt x="20844" y="5424"/>
                  </a:cubicBezTo>
                  <a:cubicBezTo>
                    <a:pt x="20860" y="5429"/>
                    <a:pt x="20875" y="5432"/>
                    <a:pt x="20889" y="5432"/>
                  </a:cubicBezTo>
                  <a:cubicBezTo>
                    <a:pt x="20977" y="5432"/>
                    <a:pt x="21025" y="5337"/>
                    <a:pt x="20959" y="5271"/>
                  </a:cubicBezTo>
                  <a:cubicBezTo>
                    <a:pt x="20653" y="5041"/>
                    <a:pt x="20385" y="4812"/>
                    <a:pt x="20117" y="4583"/>
                  </a:cubicBezTo>
                  <a:lnTo>
                    <a:pt x="20117" y="4583"/>
                  </a:lnTo>
                  <a:cubicBezTo>
                    <a:pt x="20844" y="5041"/>
                    <a:pt x="21647" y="5424"/>
                    <a:pt x="22489" y="5768"/>
                  </a:cubicBezTo>
                  <a:cubicBezTo>
                    <a:pt x="23789" y="6304"/>
                    <a:pt x="25127" y="6763"/>
                    <a:pt x="26466" y="7145"/>
                  </a:cubicBezTo>
                  <a:cubicBezTo>
                    <a:pt x="27996" y="7566"/>
                    <a:pt x="29679" y="7795"/>
                    <a:pt x="30788" y="9057"/>
                  </a:cubicBezTo>
                  <a:cubicBezTo>
                    <a:pt x="31094" y="9478"/>
                    <a:pt x="31362" y="9937"/>
                    <a:pt x="31553" y="10434"/>
                  </a:cubicBezTo>
                  <a:lnTo>
                    <a:pt x="31515" y="10549"/>
                  </a:lnTo>
                  <a:cubicBezTo>
                    <a:pt x="31438" y="10587"/>
                    <a:pt x="31362" y="10625"/>
                    <a:pt x="31285" y="10664"/>
                  </a:cubicBezTo>
                  <a:lnTo>
                    <a:pt x="31438" y="10472"/>
                  </a:lnTo>
                  <a:cubicBezTo>
                    <a:pt x="31500" y="10442"/>
                    <a:pt x="31437" y="10337"/>
                    <a:pt x="31371" y="10337"/>
                  </a:cubicBezTo>
                  <a:cubicBezTo>
                    <a:pt x="31355" y="10337"/>
                    <a:pt x="31338" y="10343"/>
                    <a:pt x="31323" y="10358"/>
                  </a:cubicBezTo>
                  <a:cubicBezTo>
                    <a:pt x="31170" y="10511"/>
                    <a:pt x="31056" y="10664"/>
                    <a:pt x="30903" y="10817"/>
                  </a:cubicBezTo>
                  <a:cubicBezTo>
                    <a:pt x="30903" y="10817"/>
                    <a:pt x="30903" y="10855"/>
                    <a:pt x="30903" y="10893"/>
                  </a:cubicBezTo>
                  <a:cubicBezTo>
                    <a:pt x="30864" y="10931"/>
                    <a:pt x="30864" y="10970"/>
                    <a:pt x="30826" y="11008"/>
                  </a:cubicBezTo>
                  <a:cubicBezTo>
                    <a:pt x="30859" y="10942"/>
                    <a:pt x="30835" y="10847"/>
                    <a:pt x="30754" y="10847"/>
                  </a:cubicBezTo>
                  <a:cubicBezTo>
                    <a:pt x="30741" y="10847"/>
                    <a:pt x="30727" y="10850"/>
                    <a:pt x="30711" y="10855"/>
                  </a:cubicBezTo>
                  <a:lnTo>
                    <a:pt x="30673" y="10855"/>
                  </a:lnTo>
                  <a:cubicBezTo>
                    <a:pt x="30635" y="10893"/>
                    <a:pt x="30597" y="10931"/>
                    <a:pt x="30597" y="11008"/>
                  </a:cubicBezTo>
                  <a:cubicBezTo>
                    <a:pt x="30553" y="11184"/>
                    <a:pt x="30616" y="11242"/>
                    <a:pt x="30721" y="11242"/>
                  </a:cubicBezTo>
                  <a:cubicBezTo>
                    <a:pt x="30890" y="11242"/>
                    <a:pt x="31167" y="11093"/>
                    <a:pt x="31285" y="11046"/>
                  </a:cubicBezTo>
                  <a:lnTo>
                    <a:pt x="31285" y="11046"/>
                  </a:lnTo>
                  <a:cubicBezTo>
                    <a:pt x="31017" y="11620"/>
                    <a:pt x="30711" y="12232"/>
                    <a:pt x="30444" y="12805"/>
                  </a:cubicBezTo>
                  <a:cubicBezTo>
                    <a:pt x="30138" y="13073"/>
                    <a:pt x="29832" y="13417"/>
                    <a:pt x="29832" y="13762"/>
                  </a:cubicBezTo>
                  <a:cubicBezTo>
                    <a:pt x="29832" y="13819"/>
                    <a:pt x="29870" y="13848"/>
                    <a:pt x="29908" y="13848"/>
                  </a:cubicBezTo>
                  <a:cubicBezTo>
                    <a:pt x="29946" y="13848"/>
                    <a:pt x="29985" y="13819"/>
                    <a:pt x="29985" y="13762"/>
                  </a:cubicBezTo>
                  <a:cubicBezTo>
                    <a:pt x="30023" y="13570"/>
                    <a:pt x="30138" y="13417"/>
                    <a:pt x="30252" y="13264"/>
                  </a:cubicBezTo>
                  <a:lnTo>
                    <a:pt x="30252" y="13264"/>
                  </a:lnTo>
                  <a:cubicBezTo>
                    <a:pt x="28340" y="17663"/>
                    <a:pt x="26772" y="22214"/>
                    <a:pt x="25166" y="26765"/>
                  </a:cubicBezTo>
                  <a:lnTo>
                    <a:pt x="25089" y="26918"/>
                  </a:lnTo>
                  <a:cubicBezTo>
                    <a:pt x="24936" y="25809"/>
                    <a:pt x="24516" y="24776"/>
                    <a:pt x="23865" y="23897"/>
                  </a:cubicBezTo>
                  <a:cubicBezTo>
                    <a:pt x="23855" y="23887"/>
                    <a:pt x="23842" y="23882"/>
                    <a:pt x="23829" y="23882"/>
                  </a:cubicBezTo>
                  <a:cubicBezTo>
                    <a:pt x="23794" y="23882"/>
                    <a:pt x="23761" y="23917"/>
                    <a:pt x="23789" y="23973"/>
                  </a:cubicBezTo>
                  <a:cubicBezTo>
                    <a:pt x="24477" y="25044"/>
                    <a:pt x="24860" y="26306"/>
                    <a:pt x="24898" y="27568"/>
                  </a:cubicBezTo>
                  <a:cubicBezTo>
                    <a:pt x="24860" y="27683"/>
                    <a:pt x="24822" y="27836"/>
                    <a:pt x="24783" y="27951"/>
                  </a:cubicBezTo>
                  <a:cubicBezTo>
                    <a:pt x="24554" y="27224"/>
                    <a:pt x="24210" y="26536"/>
                    <a:pt x="23827" y="25924"/>
                  </a:cubicBezTo>
                  <a:cubicBezTo>
                    <a:pt x="23816" y="25913"/>
                    <a:pt x="23801" y="25908"/>
                    <a:pt x="23787" y="25908"/>
                  </a:cubicBezTo>
                  <a:cubicBezTo>
                    <a:pt x="23751" y="25908"/>
                    <a:pt x="23712" y="25935"/>
                    <a:pt x="23712" y="25962"/>
                  </a:cubicBezTo>
                  <a:cubicBezTo>
                    <a:pt x="24018" y="26536"/>
                    <a:pt x="24286" y="27109"/>
                    <a:pt x="24477" y="27760"/>
                  </a:cubicBezTo>
                  <a:cubicBezTo>
                    <a:pt x="24554" y="27951"/>
                    <a:pt x="24592" y="28142"/>
                    <a:pt x="24592" y="28372"/>
                  </a:cubicBezTo>
                  <a:cubicBezTo>
                    <a:pt x="24477" y="28639"/>
                    <a:pt x="24363" y="28907"/>
                    <a:pt x="24248" y="29213"/>
                  </a:cubicBezTo>
                  <a:cubicBezTo>
                    <a:pt x="24133" y="28678"/>
                    <a:pt x="23904" y="28142"/>
                    <a:pt x="23636" y="27645"/>
                  </a:cubicBezTo>
                  <a:cubicBezTo>
                    <a:pt x="23626" y="27635"/>
                    <a:pt x="23613" y="27630"/>
                    <a:pt x="23599" y="27630"/>
                  </a:cubicBezTo>
                  <a:cubicBezTo>
                    <a:pt x="23562" y="27630"/>
                    <a:pt x="23521" y="27665"/>
                    <a:pt x="23521" y="27721"/>
                  </a:cubicBezTo>
                  <a:cubicBezTo>
                    <a:pt x="23827" y="28295"/>
                    <a:pt x="24018" y="28945"/>
                    <a:pt x="24095" y="29634"/>
                  </a:cubicBezTo>
                  <a:lnTo>
                    <a:pt x="24057" y="29748"/>
                  </a:lnTo>
                  <a:cubicBezTo>
                    <a:pt x="23636" y="30858"/>
                    <a:pt x="23024" y="31852"/>
                    <a:pt x="22603" y="32923"/>
                  </a:cubicBezTo>
                  <a:cubicBezTo>
                    <a:pt x="20882" y="31164"/>
                    <a:pt x="19505" y="29595"/>
                    <a:pt x="16943" y="28831"/>
                  </a:cubicBezTo>
                  <a:cubicBezTo>
                    <a:pt x="15222" y="28333"/>
                    <a:pt x="13539" y="27683"/>
                    <a:pt x="11971" y="26842"/>
                  </a:cubicBezTo>
                  <a:cubicBezTo>
                    <a:pt x="11130" y="26345"/>
                    <a:pt x="7267" y="24279"/>
                    <a:pt x="7152" y="22826"/>
                  </a:cubicBezTo>
                  <a:cubicBezTo>
                    <a:pt x="7190" y="22826"/>
                    <a:pt x="7267" y="22788"/>
                    <a:pt x="7267" y="22749"/>
                  </a:cubicBezTo>
                  <a:cubicBezTo>
                    <a:pt x="10135" y="15521"/>
                    <a:pt x="12965" y="8025"/>
                    <a:pt x="14572" y="414"/>
                  </a:cubicBezTo>
                  <a:close/>
                  <a:moveTo>
                    <a:pt x="15796" y="30934"/>
                  </a:moveTo>
                  <a:lnTo>
                    <a:pt x="16522" y="31278"/>
                  </a:lnTo>
                  <a:cubicBezTo>
                    <a:pt x="16675" y="31775"/>
                    <a:pt x="16828" y="32273"/>
                    <a:pt x="17058" y="32732"/>
                  </a:cubicBezTo>
                  <a:cubicBezTo>
                    <a:pt x="17096" y="32846"/>
                    <a:pt x="17172" y="32961"/>
                    <a:pt x="17211" y="33076"/>
                  </a:cubicBezTo>
                  <a:lnTo>
                    <a:pt x="16790" y="32923"/>
                  </a:lnTo>
                  <a:cubicBezTo>
                    <a:pt x="16713" y="32808"/>
                    <a:pt x="16675" y="32617"/>
                    <a:pt x="16599" y="32502"/>
                  </a:cubicBezTo>
                  <a:cubicBezTo>
                    <a:pt x="16484" y="32311"/>
                    <a:pt x="16369" y="32081"/>
                    <a:pt x="16254" y="31852"/>
                  </a:cubicBezTo>
                  <a:lnTo>
                    <a:pt x="15796" y="30934"/>
                  </a:lnTo>
                  <a:close/>
                  <a:moveTo>
                    <a:pt x="23177" y="32387"/>
                  </a:moveTo>
                  <a:lnTo>
                    <a:pt x="23177" y="32387"/>
                  </a:lnTo>
                  <a:cubicBezTo>
                    <a:pt x="23139" y="32617"/>
                    <a:pt x="23062" y="32808"/>
                    <a:pt x="22986" y="32999"/>
                  </a:cubicBezTo>
                  <a:cubicBezTo>
                    <a:pt x="22986" y="32999"/>
                    <a:pt x="22986" y="33076"/>
                    <a:pt x="22986" y="33076"/>
                  </a:cubicBezTo>
                  <a:lnTo>
                    <a:pt x="22909" y="33267"/>
                  </a:lnTo>
                  <a:lnTo>
                    <a:pt x="22833" y="33191"/>
                  </a:lnTo>
                  <a:cubicBezTo>
                    <a:pt x="22947" y="32923"/>
                    <a:pt x="23062" y="32655"/>
                    <a:pt x="23177" y="32387"/>
                  </a:cubicBezTo>
                  <a:close/>
                  <a:moveTo>
                    <a:pt x="16828" y="31431"/>
                  </a:moveTo>
                  <a:lnTo>
                    <a:pt x="17287" y="31661"/>
                  </a:lnTo>
                  <a:cubicBezTo>
                    <a:pt x="17517" y="32273"/>
                    <a:pt x="17784" y="32885"/>
                    <a:pt x="18090" y="33458"/>
                  </a:cubicBezTo>
                  <a:lnTo>
                    <a:pt x="17670" y="33267"/>
                  </a:lnTo>
                  <a:cubicBezTo>
                    <a:pt x="17555" y="33076"/>
                    <a:pt x="17402" y="32885"/>
                    <a:pt x="17287" y="32655"/>
                  </a:cubicBezTo>
                  <a:cubicBezTo>
                    <a:pt x="17096" y="32273"/>
                    <a:pt x="16943" y="31852"/>
                    <a:pt x="16828" y="31431"/>
                  </a:cubicBezTo>
                  <a:close/>
                  <a:moveTo>
                    <a:pt x="21456" y="33497"/>
                  </a:moveTo>
                  <a:lnTo>
                    <a:pt x="21609" y="33573"/>
                  </a:lnTo>
                  <a:lnTo>
                    <a:pt x="21532" y="33650"/>
                  </a:lnTo>
                  <a:cubicBezTo>
                    <a:pt x="21532" y="33611"/>
                    <a:pt x="21494" y="33535"/>
                    <a:pt x="21456" y="33497"/>
                  </a:cubicBezTo>
                  <a:close/>
                  <a:moveTo>
                    <a:pt x="17631" y="31814"/>
                  </a:moveTo>
                  <a:lnTo>
                    <a:pt x="18243" y="32081"/>
                  </a:lnTo>
                  <a:cubicBezTo>
                    <a:pt x="18434" y="32579"/>
                    <a:pt x="18626" y="33038"/>
                    <a:pt x="18855" y="33497"/>
                  </a:cubicBezTo>
                  <a:lnTo>
                    <a:pt x="19008" y="33841"/>
                  </a:lnTo>
                  <a:cubicBezTo>
                    <a:pt x="18893" y="33802"/>
                    <a:pt x="18740" y="33726"/>
                    <a:pt x="18626" y="33688"/>
                  </a:cubicBezTo>
                  <a:cubicBezTo>
                    <a:pt x="18473" y="33382"/>
                    <a:pt x="18281" y="33114"/>
                    <a:pt x="18129" y="32846"/>
                  </a:cubicBezTo>
                  <a:cubicBezTo>
                    <a:pt x="17976" y="32540"/>
                    <a:pt x="17784" y="32158"/>
                    <a:pt x="17631" y="31814"/>
                  </a:cubicBezTo>
                  <a:close/>
                  <a:moveTo>
                    <a:pt x="22642" y="33726"/>
                  </a:moveTo>
                  <a:lnTo>
                    <a:pt x="22718" y="33802"/>
                  </a:lnTo>
                  <a:cubicBezTo>
                    <a:pt x="22680" y="33841"/>
                    <a:pt x="22680" y="33879"/>
                    <a:pt x="22718" y="33917"/>
                  </a:cubicBezTo>
                  <a:lnTo>
                    <a:pt x="22527" y="33917"/>
                  </a:lnTo>
                  <a:cubicBezTo>
                    <a:pt x="22527" y="33917"/>
                    <a:pt x="22527" y="33879"/>
                    <a:pt x="22527" y="33841"/>
                  </a:cubicBezTo>
                  <a:cubicBezTo>
                    <a:pt x="22565" y="33841"/>
                    <a:pt x="22603" y="33802"/>
                    <a:pt x="22603" y="33764"/>
                  </a:cubicBezTo>
                  <a:lnTo>
                    <a:pt x="22642" y="33726"/>
                  </a:lnTo>
                  <a:close/>
                  <a:moveTo>
                    <a:pt x="20270" y="32999"/>
                  </a:moveTo>
                  <a:lnTo>
                    <a:pt x="21073" y="33344"/>
                  </a:lnTo>
                  <a:lnTo>
                    <a:pt x="21265" y="33802"/>
                  </a:lnTo>
                  <a:cubicBezTo>
                    <a:pt x="21112" y="33917"/>
                    <a:pt x="20997" y="33994"/>
                    <a:pt x="20882" y="34070"/>
                  </a:cubicBezTo>
                  <a:cubicBezTo>
                    <a:pt x="20806" y="33955"/>
                    <a:pt x="20767" y="33879"/>
                    <a:pt x="20691" y="33802"/>
                  </a:cubicBezTo>
                  <a:cubicBezTo>
                    <a:pt x="20576" y="33535"/>
                    <a:pt x="20423" y="33267"/>
                    <a:pt x="20270" y="32999"/>
                  </a:cubicBezTo>
                  <a:close/>
                  <a:moveTo>
                    <a:pt x="18587" y="32196"/>
                  </a:moveTo>
                  <a:lnTo>
                    <a:pt x="19123" y="32464"/>
                  </a:lnTo>
                  <a:cubicBezTo>
                    <a:pt x="19276" y="32885"/>
                    <a:pt x="19467" y="33267"/>
                    <a:pt x="19658" y="33688"/>
                  </a:cubicBezTo>
                  <a:lnTo>
                    <a:pt x="19811" y="34108"/>
                  </a:lnTo>
                  <a:cubicBezTo>
                    <a:pt x="19697" y="34070"/>
                    <a:pt x="19582" y="34032"/>
                    <a:pt x="19505" y="33994"/>
                  </a:cubicBezTo>
                  <a:cubicBezTo>
                    <a:pt x="19352" y="33764"/>
                    <a:pt x="19199" y="33535"/>
                    <a:pt x="19085" y="33344"/>
                  </a:cubicBezTo>
                  <a:cubicBezTo>
                    <a:pt x="18893" y="32961"/>
                    <a:pt x="18740" y="32579"/>
                    <a:pt x="18587" y="32196"/>
                  </a:cubicBezTo>
                  <a:close/>
                  <a:moveTo>
                    <a:pt x="19467" y="32579"/>
                  </a:moveTo>
                  <a:lnTo>
                    <a:pt x="20117" y="32885"/>
                  </a:lnTo>
                  <a:cubicBezTo>
                    <a:pt x="20041" y="32885"/>
                    <a:pt x="20003" y="32999"/>
                    <a:pt x="20041" y="33038"/>
                  </a:cubicBezTo>
                  <a:lnTo>
                    <a:pt x="20079" y="33038"/>
                  </a:lnTo>
                  <a:cubicBezTo>
                    <a:pt x="20232" y="33344"/>
                    <a:pt x="20347" y="33650"/>
                    <a:pt x="20500" y="33955"/>
                  </a:cubicBezTo>
                  <a:cubicBezTo>
                    <a:pt x="20538" y="33994"/>
                    <a:pt x="20576" y="34070"/>
                    <a:pt x="20614" y="34147"/>
                  </a:cubicBezTo>
                  <a:lnTo>
                    <a:pt x="20194" y="34147"/>
                  </a:lnTo>
                  <a:cubicBezTo>
                    <a:pt x="20079" y="33917"/>
                    <a:pt x="19964" y="33726"/>
                    <a:pt x="19888" y="33497"/>
                  </a:cubicBezTo>
                  <a:cubicBezTo>
                    <a:pt x="19735" y="33191"/>
                    <a:pt x="19582" y="32885"/>
                    <a:pt x="19467" y="32579"/>
                  </a:cubicBezTo>
                  <a:close/>
                  <a:moveTo>
                    <a:pt x="21226" y="34644"/>
                  </a:moveTo>
                  <a:lnTo>
                    <a:pt x="21145" y="34726"/>
                  </a:lnTo>
                  <a:lnTo>
                    <a:pt x="21145" y="34726"/>
                  </a:lnTo>
                  <a:cubicBezTo>
                    <a:pt x="21148" y="34713"/>
                    <a:pt x="21150" y="34698"/>
                    <a:pt x="21150" y="34682"/>
                  </a:cubicBezTo>
                  <a:lnTo>
                    <a:pt x="21226" y="34644"/>
                  </a:lnTo>
                  <a:close/>
                  <a:moveTo>
                    <a:pt x="20882" y="34682"/>
                  </a:moveTo>
                  <a:cubicBezTo>
                    <a:pt x="20920" y="34682"/>
                    <a:pt x="20920" y="34720"/>
                    <a:pt x="20920" y="34720"/>
                  </a:cubicBezTo>
                  <a:lnTo>
                    <a:pt x="20920" y="34759"/>
                  </a:lnTo>
                  <a:lnTo>
                    <a:pt x="20767" y="34682"/>
                  </a:lnTo>
                  <a:close/>
                  <a:moveTo>
                    <a:pt x="21079" y="34792"/>
                  </a:moveTo>
                  <a:lnTo>
                    <a:pt x="21073" y="34797"/>
                  </a:lnTo>
                  <a:lnTo>
                    <a:pt x="21035" y="34797"/>
                  </a:lnTo>
                  <a:cubicBezTo>
                    <a:pt x="21051" y="34797"/>
                    <a:pt x="21066" y="34795"/>
                    <a:pt x="21079" y="34792"/>
                  </a:cubicBezTo>
                  <a:close/>
                  <a:moveTo>
                    <a:pt x="24210" y="35103"/>
                  </a:moveTo>
                  <a:lnTo>
                    <a:pt x="25242" y="35409"/>
                  </a:lnTo>
                  <a:cubicBezTo>
                    <a:pt x="25089" y="35600"/>
                    <a:pt x="24898" y="35868"/>
                    <a:pt x="24707" y="36059"/>
                  </a:cubicBezTo>
                  <a:lnTo>
                    <a:pt x="24707" y="36097"/>
                  </a:lnTo>
                  <a:cubicBezTo>
                    <a:pt x="24516" y="35830"/>
                    <a:pt x="24401" y="35447"/>
                    <a:pt x="24210" y="35103"/>
                  </a:cubicBezTo>
                  <a:close/>
                  <a:moveTo>
                    <a:pt x="23751" y="35983"/>
                  </a:moveTo>
                  <a:cubicBezTo>
                    <a:pt x="23751" y="36021"/>
                    <a:pt x="23751" y="36059"/>
                    <a:pt x="23789" y="36097"/>
                  </a:cubicBezTo>
                  <a:lnTo>
                    <a:pt x="23789" y="36136"/>
                  </a:lnTo>
                  <a:lnTo>
                    <a:pt x="23674" y="36136"/>
                  </a:lnTo>
                  <a:cubicBezTo>
                    <a:pt x="23674" y="36059"/>
                    <a:pt x="23712" y="36021"/>
                    <a:pt x="23751" y="35983"/>
                  </a:cubicBezTo>
                  <a:close/>
                  <a:moveTo>
                    <a:pt x="19926" y="36288"/>
                  </a:moveTo>
                  <a:lnTo>
                    <a:pt x="20003" y="36327"/>
                  </a:lnTo>
                  <a:cubicBezTo>
                    <a:pt x="20003" y="36327"/>
                    <a:pt x="20003" y="36365"/>
                    <a:pt x="20003" y="36365"/>
                  </a:cubicBezTo>
                  <a:lnTo>
                    <a:pt x="19926" y="36288"/>
                  </a:lnTo>
                  <a:close/>
                  <a:moveTo>
                    <a:pt x="33442" y="10320"/>
                  </a:moveTo>
                  <a:cubicBezTo>
                    <a:pt x="34888" y="10320"/>
                    <a:pt x="36150" y="11080"/>
                    <a:pt x="37443" y="11658"/>
                  </a:cubicBezTo>
                  <a:cubicBezTo>
                    <a:pt x="38705" y="12270"/>
                    <a:pt x="40043" y="12767"/>
                    <a:pt x="41382" y="13188"/>
                  </a:cubicBezTo>
                  <a:cubicBezTo>
                    <a:pt x="42223" y="13456"/>
                    <a:pt x="43065" y="13647"/>
                    <a:pt x="43944" y="13800"/>
                  </a:cubicBezTo>
                  <a:lnTo>
                    <a:pt x="42835" y="13800"/>
                  </a:lnTo>
                  <a:cubicBezTo>
                    <a:pt x="42721" y="13800"/>
                    <a:pt x="42721" y="13991"/>
                    <a:pt x="42835" y="13991"/>
                  </a:cubicBezTo>
                  <a:cubicBezTo>
                    <a:pt x="44399" y="14237"/>
                    <a:pt x="45963" y="14352"/>
                    <a:pt x="47527" y="14352"/>
                  </a:cubicBezTo>
                  <a:cubicBezTo>
                    <a:pt x="48640" y="14352"/>
                    <a:pt x="49753" y="14294"/>
                    <a:pt x="50867" y="14182"/>
                  </a:cubicBezTo>
                  <a:lnTo>
                    <a:pt x="50867" y="14182"/>
                  </a:lnTo>
                  <a:cubicBezTo>
                    <a:pt x="47195" y="21028"/>
                    <a:pt x="44518" y="28601"/>
                    <a:pt x="42109" y="35944"/>
                  </a:cubicBezTo>
                  <a:cubicBezTo>
                    <a:pt x="42070" y="35983"/>
                    <a:pt x="42070" y="36021"/>
                    <a:pt x="42109" y="36059"/>
                  </a:cubicBezTo>
                  <a:cubicBezTo>
                    <a:pt x="41458" y="36327"/>
                    <a:pt x="40770" y="36518"/>
                    <a:pt x="40043" y="36556"/>
                  </a:cubicBezTo>
                  <a:cubicBezTo>
                    <a:pt x="39661" y="36556"/>
                    <a:pt x="39240" y="36518"/>
                    <a:pt x="38858" y="36480"/>
                  </a:cubicBezTo>
                  <a:cubicBezTo>
                    <a:pt x="37940" y="36441"/>
                    <a:pt x="37060" y="36327"/>
                    <a:pt x="36142" y="36136"/>
                  </a:cubicBezTo>
                  <a:cubicBezTo>
                    <a:pt x="34306" y="35753"/>
                    <a:pt x="32509" y="35179"/>
                    <a:pt x="30788" y="34414"/>
                  </a:cubicBezTo>
                  <a:cubicBezTo>
                    <a:pt x="29450" y="33833"/>
                    <a:pt x="28241" y="33654"/>
                    <a:pt x="27024" y="33654"/>
                  </a:cubicBezTo>
                  <a:cubicBezTo>
                    <a:pt x="25840" y="33654"/>
                    <a:pt x="24650" y="33823"/>
                    <a:pt x="23330" y="33955"/>
                  </a:cubicBezTo>
                  <a:cubicBezTo>
                    <a:pt x="23330" y="33917"/>
                    <a:pt x="23330" y="33879"/>
                    <a:pt x="23330" y="33879"/>
                  </a:cubicBezTo>
                  <a:cubicBezTo>
                    <a:pt x="23368" y="33802"/>
                    <a:pt x="23368" y="33688"/>
                    <a:pt x="23330" y="33650"/>
                  </a:cubicBezTo>
                  <a:lnTo>
                    <a:pt x="23330" y="33650"/>
                  </a:lnTo>
                  <a:cubicBezTo>
                    <a:pt x="23342" y="33652"/>
                    <a:pt x="23353" y="33654"/>
                    <a:pt x="23364" y="33654"/>
                  </a:cubicBezTo>
                  <a:cubicBezTo>
                    <a:pt x="23493" y="33654"/>
                    <a:pt x="23548" y="33455"/>
                    <a:pt x="23406" y="33420"/>
                  </a:cubicBezTo>
                  <a:lnTo>
                    <a:pt x="23253" y="33344"/>
                  </a:lnTo>
                  <a:lnTo>
                    <a:pt x="23215" y="33344"/>
                  </a:lnTo>
                  <a:cubicBezTo>
                    <a:pt x="23559" y="32387"/>
                    <a:pt x="23904" y="31431"/>
                    <a:pt x="24210" y="30475"/>
                  </a:cubicBezTo>
                  <a:cubicBezTo>
                    <a:pt x="24230" y="30485"/>
                    <a:pt x="24251" y="30490"/>
                    <a:pt x="24270" y="30490"/>
                  </a:cubicBezTo>
                  <a:cubicBezTo>
                    <a:pt x="24324" y="30490"/>
                    <a:pt x="24373" y="30455"/>
                    <a:pt x="24401" y="30399"/>
                  </a:cubicBezTo>
                  <a:cubicBezTo>
                    <a:pt x="24401" y="30284"/>
                    <a:pt x="24401" y="30131"/>
                    <a:pt x="24401" y="30016"/>
                  </a:cubicBezTo>
                  <a:lnTo>
                    <a:pt x="24592" y="29442"/>
                  </a:lnTo>
                  <a:lnTo>
                    <a:pt x="24592" y="29557"/>
                  </a:lnTo>
                  <a:cubicBezTo>
                    <a:pt x="24568" y="29604"/>
                    <a:pt x="24618" y="29637"/>
                    <a:pt x="24659" y="29637"/>
                  </a:cubicBezTo>
                  <a:cubicBezTo>
                    <a:pt x="24684" y="29637"/>
                    <a:pt x="24707" y="29625"/>
                    <a:pt x="24707" y="29595"/>
                  </a:cubicBezTo>
                  <a:cubicBezTo>
                    <a:pt x="24783" y="29404"/>
                    <a:pt x="24822" y="29213"/>
                    <a:pt x="24860" y="29022"/>
                  </a:cubicBezTo>
                  <a:cubicBezTo>
                    <a:pt x="25127" y="28678"/>
                    <a:pt x="25395" y="28333"/>
                    <a:pt x="25701" y="27989"/>
                  </a:cubicBezTo>
                  <a:cubicBezTo>
                    <a:pt x="25728" y="27962"/>
                    <a:pt x="25698" y="27935"/>
                    <a:pt x="25664" y="27935"/>
                  </a:cubicBezTo>
                  <a:cubicBezTo>
                    <a:pt x="25650" y="27935"/>
                    <a:pt x="25636" y="27940"/>
                    <a:pt x="25625" y="27951"/>
                  </a:cubicBezTo>
                  <a:cubicBezTo>
                    <a:pt x="25357" y="28180"/>
                    <a:pt x="25127" y="28448"/>
                    <a:pt x="24860" y="28754"/>
                  </a:cubicBezTo>
                  <a:cubicBezTo>
                    <a:pt x="24860" y="28601"/>
                    <a:pt x="24860" y="28486"/>
                    <a:pt x="24822" y="28333"/>
                  </a:cubicBezTo>
                  <a:cubicBezTo>
                    <a:pt x="25204" y="27683"/>
                    <a:pt x="25701" y="27148"/>
                    <a:pt x="26313" y="26727"/>
                  </a:cubicBezTo>
                  <a:cubicBezTo>
                    <a:pt x="26340" y="26700"/>
                    <a:pt x="26329" y="26673"/>
                    <a:pt x="26307" y="26673"/>
                  </a:cubicBezTo>
                  <a:cubicBezTo>
                    <a:pt x="26297" y="26673"/>
                    <a:pt x="26286" y="26678"/>
                    <a:pt x="26275" y="26689"/>
                  </a:cubicBezTo>
                  <a:cubicBezTo>
                    <a:pt x="25854" y="26918"/>
                    <a:pt x="25472" y="27262"/>
                    <a:pt x="25166" y="27645"/>
                  </a:cubicBezTo>
                  <a:cubicBezTo>
                    <a:pt x="25357" y="27186"/>
                    <a:pt x="25548" y="26765"/>
                    <a:pt x="25778" y="26345"/>
                  </a:cubicBezTo>
                  <a:cubicBezTo>
                    <a:pt x="26390" y="25618"/>
                    <a:pt x="27231" y="25044"/>
                    <a:pt x="28149" y="24776"/>
                  </a:cubicBezTo>
                  <a:cubicBezTo>
                    <a:pt x="28214" y="24776"/>
                    <a:pt x="28196" y="24692"/>
                    <a:pt x="28165" y="24692"/>
                  </a:cubicBezTo>
                  <a:cubicBezTo>
                    <a:pt x="28160" y="24692"/>
                    <a:pt x="28154" y="24694"/>
                    <a:pt x="28149" y="24700"/>
                  </a:cubicBezTo>
                  <a:cubicBezTo>
                    <a:pt x="27193" y="24929"/>
                    <a:pt x="26313" y="25427"/>
                    <a:pt x="25625" y="26115"/>
                  </a:cubicBezTo>
                  <a:lnTo>
                    <a:pt x="25892" y="25388"/>
                  </a:lnTo>
                  <a:lnTo>
                    <a:pt x="25954" y="25327"/>
                  </a:lnTo>
                  <a:lnTo>
                    <a:pt x="25954" y="25327"/>
                  </a:lnTo>
                  <a:cubicBezTo>
                    <a:pt x="25946" y="25347"/>
                    <a:pt x="25938" y="25368"/>
                    <a:pt x="25931" y="25388"/>
                  </a:cubicBezTo>
                  <a:lnTo>
                    <a:pt x="26849" y="24432"/>
                  </a:lnTo>
                  <a:lnTo>
                    <a:pt x="25954" y="25327"/>
                  </a:lnTo>
                  <a:lnTo>
                    <a:pt x="25954" y="25327"/>
                  </a:lnTo>
                  <a:cubicBezTo>
                    <a:pt x="27018" y="22518"/>
                    <a:pt x="28157" y="19746"/>
                    <a:pt x="29296" y="16974"/>
                  </a:cubicBezTo>
                  <a:cubicBezTo>
                    <a:pt x="29679" y="16630"/>
                    <a:pt x="30023" y="16209"/>
                    <a:pt x="30329" y="15789"/>
                  </a:cubicBezTo>
                  <a:cubicBezTo>
                    <a:pt x="30360" y="15758"/>
                    <a:pt x="30316" y="15702"/>
                    <a:pt x="30277" y="15702"/>
                  </a:cubicBezTo>
                  <a:cubicBezTo>
                    <a:pt x="30268" y="15702"/>
                    <a:pt x="30260" y="15705"/>
                    <a:pt x="30252" y="15712"/>
                  </a:cubicBezTo>
                  <a:cubicBezTo>
                    <a:pt x="29985" y="16095"/>
                    <a:pt x="29679" y="16401"/>
                    <a:pt x="29373" y="16745"/>
                  </a:cubicBezTo>
                  <a:cubicBezTo>
                    <a:pt x="29488" y="16477"/>
                    <a:pt x="29564" y="16248"/>
                    <a:pt x="29679" y="15980"/>
                  </a:cubicBezTo>
                  <a:cubicBezTo>
                    <a:pt x="30291" y="15177"/>
                    <a:pt x="30941" y="14450"/>
                    <a:pt x="31706" y="13762"/>
                  </a:cubicBezTo>
                  <a:cubicBezTo>
                    <a:pt x="31736" y="13762"/>
                    <a:pt x="31718" y="13713"/>
                    <a:pt x="31670" y="13713"/>
                  </a:cubicBezTo>
                  <a:cubicBezTo>
                    <a:pt x="31658" y="13713"/>
                    <a:pt x="31645" y="13716"/>
                    <a:pt x="31629" y="13723"/>
                  </a:cubicBezTo>
                  <a:cubicBezTo>
                    <a:pt x="31017" y="14182"/>
                    <a:pt x="30444" y="14718"/>
                    <a:pt x="29946" y="15291"/>
                  </a:cubicBezTo>
                  <a:cubicBezTo>
                    <a:pt x="29985" y="15177"/>
                    <a:pt x="30023" y="15100"/>
                    <a:pt x="30061" y="15024"/>
                  </a:cubicBezTo>
                  <a:cubicBezTo>
                    <a:pt x="30329" y="14718"/>
                    <a:pt x="30597" y="14412"/>
                    <a:pt x="30903" y="14144"/>
                  </a:cubicBezTo>
                  <a:cubicBezTo>
                    <a:pt x="31362" y="13723"/>
                    <a:pt x="31859" y="13303"/>
                    <a:pt x="32279" y="12920"/>
                  </a:cubicBezTo>
                  <a:cubicBezTo>
                    <a:pt x="32311" y="12858"/>
                    <a:pt x="32291" y="12795"/>
                    <a:pt x="32262" y="12795"/>
                  </a:cubicBezTo>
                  <a:cubicBezTo>
                    <a:pt x="32255" y="12795"/>
                    <a:pt x="32248" y="12798"/>
                    <a:pt x="32241" y="12805"/>
                  </a:cubicBezTo>
                  <a:cubicBezTo>
                    <a:pt x="31553" y="13226"/>
                    <a:pt x="30903" y="13723"/>
                    <a:pt x="30329" y="14259"/>
                  </a:cubicBezTo>
                  <a:lnTo>
                    <a:pt x="30520" y="13800"/>
                  </a:lnTo>
                  <a:cubicBezTo>
                    <a:pt x="30673" y="13609"/>
                    <a:pt x="30826" y="13456"/>
                    <a:pt x="31017" y="13264"/>
                  </a:cubicBezTo>
                  <a:cubicBezTo>
                    <a:pt x="31400" y="12920"/>
                    <a:pt x="31820" y="12614"/>
                    <a:pt x="32279" y="12308"/>
                  </a:cubicBezTo>
                  <a:cubicBezTo>
                    <a:pt x="32341" y="12277"/>
                    <a:pt x="32303" y="12221"/>
                    <a:pt x="32266" y="12221"/>
                  </a:cubicBezTo>
                  <a:cubicBezTo>
                    <a:pt x="32257" y="12221"/>
                    <a:pt x="32249" y="12224"/>
                    <a:pt x="32241" y="12232"/>
                  </a:cubicBezTo>
                  <a:cubicBezTo>
                    <a:pt x="31706" y="12461"/>
                    <a:pt x="31247" y="12729"/>
                    <a:pt x="30788" y="13111"/>
                  </a:cubicBezTo>
                  <a:lnTo>
                    <a:pt x="30979" y="12576"/>
                  </a:lnTo>
                  <a:lnTo>
                    <a:pt x="31323" y="12346"/>
                  </a:lnTo>
                  <a:cubicBezTo>
                    <a:pt x="31782" y="12002"/>
                    <a:pt x="32279" y="11696"/>
                    <a:pt x="32815" y="11429"/>
                  </a:cubicBezTo>
                  <a:cubicBezTo>
                    <a:pt x="32883" y="11395"/>
                    <a:pt x="32830" y="11269"/>
                    <a:pt x="32763" y="11269"/>
                  </a:cubicBezTo>
                  <a:cubicBezTo>
                    <a:pt x="32755" y="11269"/>
                    <a:pt x="32747" y="11271"/>
                    <a:pt x="32738" y="11276"/>
                  </a:cubicBezTo>
                  <a:cubicBezTo>
                    <a:pt x="32165" y="11543"/>
                    <a:pt x="31629" y="11849"/>
                    <a:pt x="31132" y="12232"/>
                  </a:cubicBezTo>
                  <a:cubicBezTo>
                    <a:pt x="31323" y="11773"/>
                    <a:pt x="31476" y="11276"/>
                    <a:pt x="31668" y="10817"/>
                  </a:cubicBezTo>
                  <a:cubicBezTo>
                    <a:pt x="31744" y="10970"/>
                    <a:pt x="31820" y="11123"/>
                    <a:pt x="31935" y="11161"/>
                  </a:cubicBezTo>
                  <a:cubicBezTo>
                    <a:pt x="31859" y="11237"/>
                    <a:pt x="31820" y="11314"/>
                    <a:pt x="31744" y="11390"/>
                  </a:cubicBezTo>
                  <a:cubicBezTo>
                    <a:pt x="31713" y="11421"/>
                    <a:pt x="31757" y="11477"/>
                    <a:pt x="31795" y="11477"/>
                  </a:cubicBezTo>
                  <a:cubicBezTo>
                    <a:pt x="31804" y="11477"/>
                    <a:pt x="31813" y="11474"/>
                    <a:pt x="31820" y="11467"/>
                  </a:cubicBezTo>
                  <a:cubicBezTo>
                    <a:pt x="32165" y="11084"/>
                    <a:pt x="32585" y="10817"/>
                    <a:pt x="33083" y="10664"/>
                  </a:cubicBezTo>
                  <a:cubicBezTo>
                    <a:pt x="33159" y="10664"/>
                    <a:pt x="33159" y="10549"/>
                    <a:pt x="33083" y="10549"/>
                  </a:cubicBezTo>
                  <a:cubicBezTo>
                    <a:pt x="32738" y="10625"/>
                    <a:pt x="32432" y="10778"/>
                    <a:pt x="32165" y="10970"/>
                  </a:cubicBezTo>
                  <a:cubicBezTo>
                    <a:pt x="32203" y="10931"/>
                    <a:pt x="32203" y="10893"/>
                    <a:pt x="32165" y="10855"/>
                  </a:cubicBezTo>
                  <a:lnTo>
                    <a:pt x="32165" y="10817"/>
                  </a:lnTo>
                  <a:cubicBezTo>
                    <a:pt x="32144" y="10806"/>
                    <a:pt x="32121" y="10802"/>
                    <a:pt x="32098" y="10802"/>
                  </a:cubicBezTo>
                  <a:cubicBezTo>
                    <a:pt x="32035" y="10802"/>
                    <a:pt x="31973" y="10837"/>
                    <a:pt x="31973" y="10893"/>
                  </a:cubicBezTo>
                  <a:cubicBezTo>
                    <a:pt x="31973" y="10855"/>
                    <a:pt x="31973" y="10778"/>
                    <a:pt x="31973" y="10740"/>
                  </a:cubicBezTo>
                  <a:cubicBezTo>
                    <a:pt x="32012" y="10740"/>
                    <a:pt x="32050" y="10740"/>
                    <a:pt x="32050" y="10702"/>
                  </a:cubicBezTo>
                  <a:lnTo>
                    <a:pt x="32050" y="10664"/>
                  </a:lnTo>
                  <a:cubicBezTo>
                    <a:pt x="32318" y="10511"/>
                    <a:pt x="32624" y="10434"/>
                    <a:pt x="32891" y="10358"/>
                  </a:cubicBezTo>
                  <a:cubicBezTo>
                    <a:pt x="33078" y="10332"/>
                    <a:pt x="33261" y="10320"/>
                    <a:pt x="33442" y="10320"/>
                  </a:cubicBezTo>
                  <a:close/>
                  <a:moveTo>
                    <a:pt x="21647" y="36594"/>
                  </a:moveTo>
                  <a:cubicBezTo>
                    <a:pt x="21593" y="36608"/>
                    <a:pt x="21548" y="36636"/>
                    <a:pt x="21515" y="36673"/>
                  </a:cubicBezTo>
                  <a:lnTo>
                    <a:pt x="21515" y="36673"/>
                  </a:lnTo>
                  <a:cubicBezTo>
                    <a:pt x="21522" y="36660"/>
                    <a:pt x="21528" y="36647"/>
                    <a:pt x="21532" y="36633"/>
                  </a:cubicBezTo>
                  <a:cubicBezTo>
                    <a:pt x="21571" y="36594"/>
                    <a:pt x="21609" y="36594"/>
                    <a:pt x="21647" y="36594"/>
                  </a:cubicBezTo>
                  <a:close/>
                  <a:moveTo>
                    <a:pt x="21478" y="36728"/>
                  </a:moveTo>
                  <a:cubicBezTo>
                    <a:pt x="21446" y="36789"/>
                    <a:pt x="21437" y="36864"/>
                    <a:pt x="21456" y="36939"/>
                  </a:cubicBezTo>
                  <a:lnTo>
                    <a:pt x="21265" y="36862"/>
                  </a:lnTo>
                  <a:cubicBezTo>
                    <a:pt x="21344" y="36836"/>
                    <a:pt x="21424" y="36791"/>
                    <a:pt x="21478" y="36728"/>
                  </a:cubicBezTo>
                  <a:close/>
                  <a:moveTo>
                    <a:pt x="46622" y="35294"/>
                  </a:moveTo>
                  <a:cubicBezTo>
                    <a:pt x="46622" y="35332"/>
                    <a:pt x="46583" y="35371"/>
                    <a:pt x="46583" y="35409"/>
                  </a:cubicBezTo>
                  <a:lnTo>
                    <a:pt x="45780" y="37053"/>
                  </a:lnTo>
                  <a:lnTo>
                    <a:pt x="46622" y="35294"/>
                  </a:lnTo>
                  <a:close/>
                  <a:moveTo>
                    <a:pt x="25280" y="36939"/>
                  </a:moveTo>
                  <a:lnTo>
                    <a:pt x="25548" y="37053"/>
                  </a:lnTo>
                  <a:lnTo>
                    <a:pt x="25510" y="37092"/>
                  </a:lnTo>
                  <a:lnTo>
                    <a:pt x="25280" y="36939"/>
                  </a:lnTo>
                  <a:close/>
                  <a:moveTo>
                    <a:pt x="25625" y="37092"/>
                  </a:moveTo>
                  <a:lnTo>
                    <a:pt x="26045" y="37245"/>
                  </a:lnTo>
                  <a:lnTo>
                    <a:pt x="25931" y="37321"/>
                  </a:lnTo>
                  <a:lnTo>
                    <a:pt x="25586" y="37130"/>
                  </a:lnTo>
                  <a:lnTo>
                    <a:pt x="25625" y="37092"/>
                  </a:lnTo>
                  <a:close/>
                  <a:moveTo>
                    <a:pt x="26198" y="37283"/>
                  </a:moveTo>
                  <a:lnTo>
                    <a:pt x="26925" y="37589"/>
                  </a:lnTo>
                  <a:lnTo>
                    <a:pt x="26810" y="37704"/>
                  </a:lnTo>
                  <a:cubicBezTo>
                    <a:pt x="26619" y="37627"/>
                    <a:pt x="26428" y="37551"/>
                    <a:pt x="26198" y="37512"/>
                  </a:cubicBezTo>
                  <a:lnTo>
                    <a:pt x="26084" y="37436"/>
                  </a:lnTo>
                  <a:cubicBezTo>
                    <a:pt x="26122" y="37359"/>
                    <a:pt x="26160" y="37321"/>
                    <a:pt x="26198" y="37283"/>
                  </a:cubicBezTo>
                  <a:close/>
                  <a:moveTo>
                    <a:pt x="27116" y="37665"/>
                  </a:moveTo>
                  <a:lnTo>
                    <a:pt x="27805" y="37933"/>
                  </a:lnTo>
                  <a:lnTo>
                    <a:pt x="27728" y="38010"/>
                  </a:lnTo>
                  <a:lnTo>
                    <a:pt x="26963" y="37780"/>
                  </a:lnTo>
                  <a:cubicBezTo>
                    <a:pt x="27040" y="37742"/>
                    <a:pt x="27078" y="37704"/>
                    <a:pt x="27116" y="37665"/>
                  </a:cubicBezTo>
                  <a:close/>
                  <a:moveTo>
                    <a:pt x="28034" y="38010"/>
                  </a:moveTo>
                  <a:lnTo>
                    <a:pt x="28493" y="38201"/>
                  </a:lnTo>
                  <a:lnTo>
                    <a:pt x="28417" y="38239"/>
                  </a:lnTo>
                  <a:lnTo>
                    <a:pt x="27958" y="38086"/>
                  </a:lnTo>
                  <a:lnTo>
                    <a:pt x="28034" y="38010"/>
                  </a:lnTo>
                  <a:close/>
                  <a:moveTo>
                    <a:pt x="50025" y="16668"/>
                  </a:moveTo>
                  <a:cubicBezTo>
                    <a:pt x="50502" y="16954"/>
                    <a:pt x="51032" y="17108"/>
                    <a:pt x="51570" y="17108"/>
                  </a:cubicBezTo>
                  <a:cubicBezTo>
                    <a:pt x="51680" y="17108"/>
                    <a:pt x="51790" y="17102"/>
                    <a:pt x="51900" y="17089"/>
                  </a:cubicBezTo>
                  <a:lnTo>
                    <a:pt x="51900" y="17127"/>
                  </a:lnTo>
                  <a:cubicBezTo>
                    <a:pt x="48419" y="24241"/>
                    <a:pt x="45512" y="31661"/>
                    <a:pt x="42300" y="38889"/>
                  </a:cubicBezTo>
                  <a:cubicBezTo>
                    <a:pt x="38972" y="37665"/>
                    <a:pt x="35416" y="36862"/>
                    <a:pt x="31973" y="35906"/>
                  </a:cubicBezTo>
                  <a:cubicBezTo>
                    <a:pt x="29602" y="35256"/>
                    <a:pt x="27193" y="34491"/>
                    <a:pt x="24745" y="34223"/>
                  </a:cubicBezTo>
                  <a:cubicBezTo>
                    <a:pt x="25623" y="34108"/>
                    <a:pt x="26488" y="33978"/>
                    <a:pt x="27355" y="33978"/>
                  </a:cubicBezTo>
                  <a:cubicBezTo>
                    <a:pt x="27923" y="33978"/>
                    <a:pt x="28492" y="34034"/>
                    <a:pt x="29067" y="34185"/>
                  </a:cubicBezTo>
                  <a:cubicBezTo>
                    <a:pt x="31094" y="34720"/>
                    <a:pt x="32853" y="35753"/>
                    <a:pt x="34918" y="36212"/>
                  </a:cubicBezTo>
                  <a:cubicBezTo>
                    <a:pt x="36432" y="36552"/>
                    <a:pt x="37971" y="36742"/>
                    <a:pt x="39535" y="36742"/>
                  </a:cubicBezTo>
                  <a:cubicBezTo>
                    <a:pt x="39907" y="36742"/>
                    <a:pt x="40281" y="36731"/>
                    <a:pt x="40655" y="36709"/>
                  </a:cubicBezTo>
                  <a:cubicBezTo>
                    <a:pt x="41267" y="36671"/>
                    <a:pt x="41994" y="36671"/>
                    <a:pt x="42300" y="36136"/>
                  </a:cubicBezTo>
                  <a:cubicBezTo>
                    <a:pt x="42338" y="36136"/>
                    <a:pt x="42376" y="36097"/>
                    <a:pt x="42376" y="36059"/>
                  </a:cubicBezTo>
                  <a:cubicBezTo>
                    <a:pt x="44556" y="29404"/>
                    <a:pt x="47310" y="23055"/>
                    <a:pt x="50025" y="16668"/>
                  </a:cubicBezTo>
                  <a:close/>
                  <a:moveTo>
                    <a:pt x="28378" y="38889"/>
                  </a:moveTo>
                  <a:lnTo>
                    <a:pt x="28378" y="38889"/>
                  </a:lnTo>
                  <a:cubicBezTo>
                    <a:pt x="28646" y="39004"/>
                    <a:pt x="28876" y="39080"/>
                    <a:pt x="29143" y="39195"/>
                  </a:cubicBezTo>
                  <a:lnTo>
                    <a:pt x="28417" y="39004"/>
                  </a:lnTo>
                  <a:cubicBezTo>
                    <a:pt x="28417" y="38966"/>
                    <a:pt x="28378" y="38927"/>
                    <a:pt x="28378" y="38889"/>
                  </a:cubicBezTo>
                  <a:close/>
                  <a:moveTo>
                    <a:pt x="53085" y="20569"/>
                  </a:moveTo>
                  <a:cubicBezTo>
                    <a:pt x="53085" y="20608"/>
                    <a:pt x="53123" y="20684"/>
                    <a:pt x="53162" y="20722"/>
                  </a:cubicBezTo>
                  <a:cubicBezTo>
                    <a:pt x="53238" y="21334"/>
                    <a:pt x="52167" y="23361"/>
                    <a:pt x="52091" y="23553"/>
                  </a:cubicBezTo>
                  <a:cubicBezTo>
                    <a:pt x="51632" y="24432"/>
                    <a:pt x="51211" y="25350"/>
                    <a:pt x="50752" y="26230"/>
                  </a:cubicBezTo>
                  <a:cubicBezTo>
                    <a:pt x="50561" y="26650"/>
                    <a:pt x="50331" y="27109"/>
                    <a:pt x="50102" y="27568"/>
                  </a:cubicBezTo>
                  <a:cubicBezTo>
                    <a:pt x="49796" y="28142"/>
                    <a:pt x="49490" y="28678"/>
                    <a:pt x="49222" y="29251"/>
                  </a:cubicBezTo>
                  <a:cubicBezTo>
                    <a:pt x="48457" y="30628"/>
                    <a:pt x="47769" y="32043"/>
                    <a:pt x="47195" y="33497"/>
                  </a:cubicBezTo>
                  <a:cubicBezTo>
                    <a:pt x="46354" y="35179"/>
                    <a:pt x="45512" y="36862"/>
                    <a:pt x="44671" y="38545"/>
                  </a:cubicBezTo>
                  <a:cubicBezTo>
                    <a:pt x="44212" y="38966"/>
                    <a:pt x="43715" y="39386"/>
                    <a:pt x="43256" y="39807"/>
                  </a:cubicBezTo>
                  <a:cubicBezTo>
                    <a:pt x="44786" y="36594"/>
                    <a:pt x="46316" y="33382"/>
                    <a:pt x="47960" y="30207"/>
                  </a:cubicBezTo>
                  <a:cubicBezTo>
                    <a:pt x="49567" y="27033"/>
                    <a:pt x="51402" y="23820"/>
                    <a:pt x="53009" y="20569"/>
                  </a:cubicBezTo>
                  <a:close/>
                  <a:moveTo>
                    <a:pt x="49261" y="26727"/>
                  </a:moveTo>
                  <a:lnTo>
                    <a:pt x="48572" y="27951"/>
                  </a:lnTo>
                  <a:cubicBezTo>
                    <a:pt x="48572" y="27932"/>
                    <a:pt x="48553" y="27922"/>
                    <a:pt x="48529" y="27922"/>
                  </a:cubicBezTo>
                  <a:cubicBezTo>
                    <a:pt x="48505" y="27922"/>
                    <a:pt x="48477" y="27932"/>
                    <a:pt x="48457" y="27951"/>
                  </a:cubicBezTo>
                  <a:cubicBezTo>
                    <a:pt x="47960" y="28716"/>
                    <a:pt x="47387" y="29404"/>
                    <a:pt x="46813" y="30054"/>
                  </a:cubicBezTo>
                  <a:cubicBezTo>
                    <a:pt x="46754" y="30113"/>
                    <a:pt x="46808" y="30194"/>
                    <a:pt x="46854" y="30194"/>
                  </a:cubicBezTo>
                  <a:cubicBezTo>
                    <a:pt x="46867" y="30194"/>
                    <a:pt x="46880" y="30187"/>
                    <a:pt x="46889" y="30169"/>
                  </a:cubicBezTo>
                  <a:cubicBezTo>
                    <a:pt x="47463" y="29595"/>
                    <a:pt x="47998" y="28945"/>
                    <a:pt x="48419" y="28295"/>
                  </a:cubicBezTo>
                  <a:lnTo>
                    <a:pt x="48419" y="28295"/>
                  </a:lnTo>
                  <a:cubicBezTo>
                    <a:pt x="47960" y="29175"/>
                    <a:pt x="47540" y="30054"/>
                    <a:pt x="47081" y="30934"/>
                  </a:cubicBezTo>
                  <a:lnTo>
                    <a:pt x="47042" y="30934"/>
                  </a:lnTo>
                  <a:cubicBezTo>
                    <a:pt x="46583" y="31431"/>
                    <a:pt x="46201" y="32005"/>
                    <a:pt x="45895" y="32655"/>
                  </a:cubicBezTo>
                  <a:cubicBezTo>
                    <a:pt x="45895" y="32682"/>
                    <a:pt x="45914" y="32709"/>
                    <a:pt x="45939" y="32709"/>
                  </a:cubicBezTo>
                  <a:cubicBezTo>
                    <a:pt x="45949" y="32709"/>
                    <a:pt x="45960" y="32705"/>
                    <a:pt x="45971" y="32693"/>
                  </a:cubicBezTo>
                  <a:cubicBezTo>
                    <a:pt x="46239" y="32349"/>
                    <a:pt x="46507" y="31967"/>
                    <a:pt x="46736" y="31622"/>
                  </a:cubicBezTo>
                  <a:lnTo>
                    <a:pt x="46736" y="31622"/>
                  </a:lnTo>
                  <a:cubicBezTo>
                    <a:pt x="45551" y="34032"/>
                    <a:pt x="44365" y="36518"/>
                    <a:pt x="43256" y="38927"/>
                  </a:cubicBezTo>
                  <a:cubicBezTo>
                    <a:pt x="43103" y="39348"/>
                    <a:pt x="42912" y="39731"/>
                    <a:pt x="42682" y="40113"/>
                  </a:cubicBezTo>
                  <a:cubicBezTo>
                    <a:pt x="42478" y="40299"/>
                    <a:pt x="42274" y="40376"/>
                    <a:pt x="42048" y="40376"/>
                  </a:cubicBezTo>
                  <a:cubicBezTo>
                    <a:pt x="41808" y="40376"/>
                    <a:pt x="41544" y="40289"/>
                    <a:pt x="41229" y="40151"/>
                  </a:cubicBezTo>
                  <a:cubicBezTo>
                    <a:pt x="40655" y="39922"/>
                    <a:pt x="40005" y="39463"/>
                    <a:pt x="39317" y="39195"/>
                  </a:cubicBezTo>
                  <a:cubicBezTo>
                    <a:pt x="37749" y="38545"/>
                    <a:pt x="36104" y="38010"/>
                    <a:pt x="34459" y="37589"/>
                  </a:cubicBezTo>
                  <a:cubicBezTo>
                    <a:pt x="30941" y="36594"/>
                    <a:pt x="27460" y="35600"/>
                    <a:pt x="23942" y="34644"/>
                  </a:cubicBezTo>
                  <a:cubicBezTo>
                    <a:pt x="23942" y="34606"/>
                    <a:pt x="23942" y="34606"/>
                    <a:pt x="23904" y="34567"/>
                  </a:cubicBezTo>
                  <a:lnTo>
                    <a:pt x="23904" y="34567"/>
                  </a:lnTo>
                  <a:cubicBezTo>
                    <a:pt x="26925" y="34759"/>
                    <a:pt x="29870" y="35715"/>
                    <a:pt x="32777" y="36480"/>
                  </a:cubicBezTo>
                  <a:cubicBezTo>
                    <a:pt x="35913" y="37359"/>
                    <a:pt x="39087" y="38392"/>
                    <a:pt x="42300" y="38966"/>
                  </a:cubicBezTo>
                  <a:cubicBezTo>
                    <a:pt x="42319" y="39061"/>
                    <a:pt x="42386" y="39109"/>
                    <a:pt x="42458" y="39109"/>
                  </a:cubicBezTo>
                  <a:cubicBezTo>
                    <a:pt x="42529" y="39109"/>
                    <a:pt x="42606" y="39061"/>
                    <a:pt x="42644" y="38966"/>
                  </a:cubicBezTo>
                  <a:cubicBezTo>
                    <a:pt x="43179" y="37742"/>
                    <a:pt x="43715" y="36480"/>
                    <a:pt x="44289" y="35256"/>
                  </a:cubicBezTo>
                  <a:lnTo>
                    <a:pt x="44365" y="35256"/>
                  </a:lnTo>
                  <a:cubicBezTo>
                    <a:pt x="44595" y="34950"/>
                    <a:pt x="44824" y="34644"/>
                    <a:pt x="45054" y="34300"/>
                  </a:cubicBezTo>
                  <a:cubicBezTo>
                    <a:pt x="45082" y="34244"/>
                    <a:pt x="45028" y="34208"/>
                    <a:pt x="44982" y="34208"/>
                  </a:cubicBezTo>
                  <a:cubicBezTo>
                    <a:pt x="44965" y="34208"/>
                    <a:pt x="44949" y="34213"/>
                    <a:pt x="44939" y="34223"/>
                  </a:cubicBezTo>
                  <a:cubicBezTo>
                    <a:pt x="44786" y="34453"/>
                    <a:pt x="44556" y="34720"/>
                    <a:pt x="44403" y="34950"/>
                  </a:cubicBezTo>
                  <a:cubicBezTo>
                    <a:pt x="45283" y="32885"/>
                    <a:pt x="46201" y="30858"/>
                    <a:pt x="47119" y="28831"/>
                  </a:cubicBezTo>
                  <a:cubicBezTo>
                    <a:pt x="47119" y="28875"/>
                    <a:pt x="47145" y="28894"/>
                    <a:pt x="47182" y="28894"/>
                  </a:cubicBezTo>
                  <a:cubicBezTo>
                    <a:pt x="47208" y="28894"/>
                    <a:pt x="47240" y="28885"/>
                    <a:pt x="47272" y="28869"/>
                  </a:cubicBezTo>
                  <a:cubicBezTo>
                    <a:pt x="47960" y="28219"/>
                    <a:pt x="48649" y="27492"/>
                    <a:pt x="49261" y="26727"/>
                  </a:cubicBezTo>
                  <a:close/>
                  <a:moveTo>
                    <a:pt x="44480" y="38966"/>
                  </a:moveTo>
                  <a:lnTo>
                    <a:pt x="44480" y="38966"/>
                  </a:lnTo>
                  <a:cubicBezTo>
                    <a:pt x="44365" y="39119"/>
                    <a:pt x="44289" y="39310"/>
                    <a:pt x="44212" y="39501"/>
                  </a:cubicBezTo>
                  <a:lnTo>
                    <a:pt x="42912" y="40496"/>
                  </a:lnTo>
                  <a:lnTo>
                    <a:pt x="43065" y="40151"/>
                  </a:lnTo>
                  <a:cubicBezTo>
                    <a:pt x="43562" y="39769"/>
                    <a:pt x="44021" y="39386"/>
                    <a:pt x="44480" y="38966"/>
                  </a:cubicBezTo>
                  <a:close/>
                  <a:moveTo>
                    <a:pt x="29793" y="40037"/>
                  </a:moveTo>
                  <a:lnTo>
                    <a:pt x="29793" y="40037"/>
                  </a:lnTo>
                  <a:cubicBezTo>
                    <a:pt x="30291" y="40190"/>
                    <a:pt x="30788" y="40343"/>
                    <a:pt x="31247" y="40496"/>
                  </a:cubicBezTo>
                  <a:cubicBezTo>
                    <a:pt x="32509" y="40878"/>
                    <a:pt x="33771" y="41299"/>
                    <a:pt x="34995" y="41719"/>
                  </a:cubicBezTo>
                  <a:lnTo>
                    <a:pt x="35224" y="41834"/>
                  </a:lnTo>
                  <a:cubicBezTo>
                    <a:pt x="34383" y="41566"/>
                    <a:pt x="33503" y="41299"/>
                    <a:pt x="32662" y="40993"/>
                  </a:cubicBezTo>
                  <a:cubicBezTo>
                    <a:pt x="31706" y="40687"/>
                    <a:pt x="30750" y="40381"/>
                    <a:pt x="29793" y="40037"/>
                  </a:cubicBezTo>
                  <a:close/>
                  <a:moveTo>
                    <a:pt x="25510" y="35447"/>
                  </a:moveTo>
                  <a:lnTo>
                    <a:pt x="32815" y="37512"/>
                  </a:lnTo>
                  <a:cubicBezTo>
                    <a:pt x="34192" y="37895"/>
                    <a:pt x="35607" y="38239"/>
                    <a:pt x="36945" y="38698"/>
                  </a:cubicBezTo>
                  <a:cubicBezTo>
                    <a:pt x="38666" y="39233"/>
                    <a:pt x="40846" y="39845"/>
                    <a:pt x="42223" y="41069"/>
                  </a:cubicBezTo>
                  <a:cubicBezTo>
                    <a:pt x="41994" y="41260"/>
                    <a:pt x="41764" y="41452"/>
                    <a:pt x="41573" y="41643"/>
                  </a:cubicBezTo>
                  <a:cubicBezTo>
                    <a:pt x="41507" y="41742"/>
                    <a:pt x="41584" y="41842"/>
                    <a:pt x="41656" y="41842"/>
                  </a:cubicBezTo>
                  <a:cubicBezTo>
                    <a:pt x="41667" y="41842"/>
                    <a:pt x="41678" y="41839"/>
                    <a:pt x="41688" y="41834"/>
                  </a:cubicBezTo>
                  <a:cubicBezTo>
                    <a:pt x="42453" y="41299"/>
                    <a:pt x="43179" y="40725"/>
                    <a:pt x="43906" y="40113"/>
                  </a:cubicBezTo>
                  <a:lnTo>
                    <a:pt x="43906" y="40113"/>
                  </a:lnTo>
                  <a:cubicBezTo>
                    <a:pt x="43791" y="40304"/>
                    <a:pt x="43715" y="40457"/>
                    <a:pt x="43638" y="40649"/>
                  </a:cubicBezTo>
                  <a:cubicBezTo>
                    <a:pt x="43626" y="40636"/>
                    <a:pt x="43613" y="40632"/>
                    <a:pt x="43602" y="40632"/>
                  </a:cubicBezTo>
                  <a:cubicBezTo>
                    <a:pt x="43579" y="40632"/>
                    <a:pt x="43562" y="40649"/>
                    <a:pt x="43562" y="40649"/>
                  </a:cubicBezTo>
                  <a:cubicBezTo>
                    <a:pt x="42912" y="41337"/>
                    <a:pt x="42185" y="41872"/>
                    <a:pt x="41497" y="42446"/>
                  </a:cubicBezTo>
                  <a:cubicBezTo>
                    <a:pt x="37863" y="41184"/>
                    <a:pt x="34268" y="39922"/>
                    <a:pt x="30673" y="38583"/>
                  </a:cubicBezTo>
                  <a:lnTo>
                    <a:pt x="29067" y="37971"/>
                  </a:lnTo>
                  <a:cubicBezTo>
                    <a:pt x="29411" y="37665"/>
                    <a:pt x="29679" y="37321"/>
                    <a:pt x="29908" y="36939"/>
                  </a:cubicBezTo>
                  <a:cubicBezTo>
                    <a:pt x="29935" y="36912"/>
                    <a:pt x="29906" y="36868"/>
                    <a:pt x="29874" y="36868"/>
                  </a:cubicBezTo>
                  <a:cubicBezTo>
                    <a:pt x="29859" y="36868"/>
                    <a:pt x="29844" y="36877"/>
                    <a:pt x="29832" y="36900"/>
                  </a:cubicBezTo>
                  <a:cubicBezTo>
                    <a:pt x="29564" y="37283"/>
                    <a:pt x="29258" y="37627"/>
                    <a:pt x="28876" y="37895"/>
                  </a:cubicBezTo>
                  <a:lnTo>
                    <a:pt x="28340" y="37704"/>
                  </a:lnTo>
                  <a:lnTo>
                    <a:pt x="28455" y="37551"/>
                  </a:lnTo>
                  <a:cubicBezTo>
                    <a:pt x="28723" y="37321"/>
                    <a:pt x="28952" y="37053"/>
                    <a:pt x="29182" y="36786"/>
                  </a:cubicBezTo>
                  <a:cubicBezTo>
                    <a:pt x="29209" y="36732"/>
                    <a:pt x="29159" y="36678"/>
                    <a:pt x="29114" y="36678"/>
                  </a:cubicBezTo>
                  <a:cubicBezTo>
                    <a:pt x="29096" y="36678"/>
                    <a:pt x="29078" y="36687"/>
                    <a:pt x="29067" y="36709"/>
                  </a:cubicBezTo>
                  <a:cubicBezTo>
                    <a:pt x="28799" y="36977"/>
                    <a:pt x="28531" y="37245"/>
                    <a:pt x="28264" y="37512"/>
                  </a:cubicBezTo>
                  <a:lnTo>
                    <a:pt x="28149" y="37627"/>
                  </a:lnTo>
                  <a:lnTo>
                    <a:pt x="27690" y="37436"/>
                  </a:lnTo>
                  <a:lnTo>
                    <a:pt x="27422" y="37359"/>
                  </a:lnTo>
                  <a:cubicBezTo>
                    <a:pt x="27613" y="37130"/>
                    <a:pt x="27805" y="36900"/>
                    <a:pt x="27958" y="36709"/>
                  </a:cubicBezTo>
                  <a:cubicBezTo>
                    <a:pt x="27985" y="36626"/>
                    <a:pt x="27933" y="36564"/>
                    <a:pt x="27874" y="36564"/>
                  </a:cubicBezTo>
                  <a:cubicBezTo>
                    <a:pt x="27850" y="36564"/>
                    <a:pt x="27826" y="36573"/>
                    <a:pt x="27805" y="36594"/>
                  </a:cubicBezTo>
                  <a:cubicBezTo>
                    <a:pt x="27613" y="36824"/>
                    <a:pt x="27422" y="37053"/>
                    <a:pt x="27231" y="37283"/>
                  </a:cubicBezTo>
                  <a:lnTo>
                    <a:pt x="26428" y="37015"/>
                  </a:lnTo>
                  <a:cubicBezTo>
                    <a:pt x="26619" y="36824"/>
                    <a:pt x="26810" y="36556"/>
                    <a:pt x="26963" y="36327"/>
                  </a:cubicBezTo>
                  <a:cubicBezTo>
                    <a:pt x="26990" y="36273"/>
                    <a:pt x="26941" y="36219"/>
                    <a:pt x="26896" y="36219"/>
                  </a:cubicBezTo>
                  <a:cubicBezTo>
                    <a:pt x="26878" y="36219"/>
                    <a:pt x="26860" y="36228"/>
                    <a:pt x="26849" y="36250"/>
                  </a:cubicBezTo>
                  <a:cubicBezTo>
                    <a:pt x="26657" y="36518"/>
                    <a:pt x="26466" y="36747"/>
                    <a:pt x="26275" y="36977"/>
                  </a:cubicBezTo>
                  <a:cubicBezTo>
                    <a:pt x="26122" y="36939"/>
                    <a:pt x="25969" y="36862"/>
                    <a:pt x="25854" y="36824"/>
                  </a:cubicBezTo>
                  <a:cubicBezTo>
                    <a:pt x="25969" y="36633"/>
                    <a:pt x="26045" y="36403"/>
                    <a:pt x="26160" y="36212"/>
                  </a:cubicBezTo>
                  <a:cubicBezTo>
                    <a:pt x="26160" y="36193"/>
                    <a:pt x="26151" y="36183"/>
                    <a:pt x="26141" y="36183"/>
                  </a:cubicBezTo>
                  <a:cubicBezTo>
                    <a:pt x="26131" y="36183"/>
                    <a:pt x="26122" y="36193"/>
                    <a:pt x="26122" y="36212"/>
                  </a:cubicBezTo>
                  <a:cubicBezTo>
                    <a:pt x="26007" y="36403"/>
                    <a:pt x="25892" y="36594"/>
                    <a:pt x="25739" y="36786"/>
                  </a:cubicBezTo>
                  <a:cubicBezTo>
                    <a:pt x="25586" y="36709"/>
                    <a:pt x="25433" y="36671"/>
                    <a:pt x="25242" y="36594"/>
                  </a:cubicBezTo>
                  <a:cubicBezTo>
                    <a:pt x="25433" y="36403"/>
                    <a:pt x="25586" y="36174"/>
                    <a:pt x="25739" y="35983"/>
                  </a:cubicBezTo>
                  <a:cubicBezTo>
                    <a:pt x="25766" y="35928"/>
                    <a:pt x="25717" y="35874"/>
                    <a:pt x="25672" y="35874"/>
                  </a:cubicBezTo>
                  <a:cubicBezTo>
                    <a:pt x="25654" y="35874"/>
                    <a:pt x="25636" y="35884"/>
                    <a:pt x="25625" y="35906"/>
                  </a:cubicBezTo>
                  <a:cubicBezTo>
                    <a:pt x="25472" y="36097"/>
                    <a:pt x="25319" y="36288"/>
                    <a:pt x="25127" y="36480"/>
                  </a:cubicBezTo>
                  <a:lnTo>
                    <a:pt x="24974" y="36403"/>
                  </a:lnTo>
                  <a:cubicBezTo>
                    <a:pt x="24936" y="36365"/>
                    <a:pt x="24860" y="36288"/>
                    <a:pt x="24822" y="36250"/>
                  </a:cubicBezTo>
                  <a:cubicBezTo>
                    <a:pt x="25051" y="35983"/>
                    <a:pt x="25280" y="35715"/>
                    <a:pt x="25510" y="35447"/>
                  </a:cubicBezTo>
                  <a:close/>
                  <a:moveTo>
                    <a:pt x="43371" y="41184"/>
                  </a:moveTo>
                  <a:lnTo>
                    <a:pt x="43027" y="41872"/>
                  </a:lnTo>
                  <a:cubicBezTo>
                    <a:pt x="42721" y="42140"/>
                    <a:pt x="42376" y="42370"/>
                    <a:pt x="42032" y="42637"/>
                  </a:cubicBezTo>
                  <a:lnTo>
                    <a:pt x="41841" y="42561"/>
                  </a:lnTo>
                  <a:cubicBezTo>
                    <a:pt x="42376" y="42140"/>
                    <a:pt x="42874" y="41681"/>
                    <a:pt x="43371" y="41184"/>
                  </a:cubicBezTo>
                  <a:close/>
                  <a:moveTo>
                    <a:pt x="28684" y="38239"/>
                  </a:moveTo>
                  <a:lnTo>
                    <a:pt x="30864" y="39042"/>
                  </a:lnTo>
                  <a:cubicBezTo>
                    <a:pt x="34306" y="40343"/>
                    <a:pt x="37749" y="41528"/>
                    <a:pt x="41229" y="42714"/>
                  </a:cubicBezTo>
                  <a:cubicBezTo>
                    <a:pt x="41191" y="42714"/>
                    <a:pt x="41191" y="42714"/>
                    <a:pt x="41191" y="42752"/>
                  </a:cubicBezTo>
                  <a:cubicBezTo>
                    <a:pt x="38514" y="41796"/>
                    <a:pt x="35798" y="40916"/>
                    <a:pt x="33121" y="39922"/>
                  </a:cubicBezTo>
                  <a:cubicBezTo>
                    <a:pt x="31706" y="39425"/>
                    <a:pt x="30252" y="38889"/>
                    <a:pt x="28837" y="38354"/>
                  </a:cubicBezTo>
                  <a:lnTo>
                    <a:pt x="28570" y="38277"/>
                  </a:lnTo>
                  <a:cubicBezTo>
                    <a:pt x="28608" y="38277"/>
                    <a:pt x="28646" y="38277"/>
                    <a:pt x="28684" y="38239"/>
                  </a:cubicBezTo>
                  <a:close/>
                  <a:moveTo>
                    <a:pt x="42682" y="42523"/>
                  </a:moveTo>
                  <a:cubicBezTo>
                    <a:pt x="42644" y="42599"/>
                    <a:pt x="42606" y="42714"/>
                    <a:pt x="42568" y="42790"/>
                  </a:cubicBezTo>
                  <a:lnTo>
                    <a:pt x="42415" y="42752"/>
                  </a:lnTo>
                  <a:lnTo>
                    <a:pt x="42682" y="42523"/>
                  </a:lnTo>
                  <a:close/>
                  <a:moveTo>
                    <a:pt x="41458" y="42790"/>
                  </a:moveTo>
                  <a:lnTo>
                    <a:pt x="41688" y="42867"/>
                  </a:lnTo>
                  <a:lnTo>
                    <a:pt x="41650" y="42905"/>
                  </a:lnTo>
                  <a:lnTo>
                    <a:pt x="41420" y="42829"/>
                  </a:lnTo>
                  <a:lnTo>
                    <a:pt x="41458" y="42790"/>
                  </a:lnTo>
                  <a:close/>
                  <a:moveTo>
                    <a:pt x="42109" y="43020"/>
                  </a:moveTo>
                  <a:lnTo>
                    <a:pt x="42453" y="43135"/>
                  </a:lnTo>
                  <a:cubicBezTo>
                    <a:pt x="42491" y="43173"/>
                    <a:pt x="42529" y="43211"/>
                    <a:pt x="42606" y="43211"/>
                  </a:cubicBezTo>
                  <a:cubicBezTo>
                    <a:pt x="42584" y="43233"/>
                    <a:pt x="42600" y="43255"/>
                    <a:pt x="42617" y="43255"/>
                  </a:cubicBezTo>
                  <a:cubicBezTo>
                    <a:pt x="42619" y="43255"/>
                    <a:pt x="42621" y="43255"/>
                    <a:pt x="42622" y="43255"/>
                  </a:cubicBezTo>
                  <a:lnTo>
                    <a:pt x="42622" y="43255"/>
                  </a:lnTo>
                  <a:lnTo>
                    <a:pt x="42529" y="43440"/>
                  </a:lnTo>
                  <a:cubicBezTo>
                    <a:pt x="42529" y="43326"/>
                    <a:pt x="42453" y="43211"/>
                    <a:pt x="42338" y="43173"/>
                  </a:cubicBezTo>
                  <a:lnTo>
                    <a:pt x="42032" y="43058"/>
                  </a:lnTo>
                  <a:lnTo>
                    <a:pt x="42109" y="43020"/>
                  </a:lnTo>
                  <a:close/>
                  <a:moveTo>
                    <a:pt x="38208" y="42829"/>
                  </a:moveTo>
                  <a:lnTo>
                    <a:pt x="38590" y="42943"/>
                  </a:lnTo>
                  <a:cubicBezTo>
                    <a:pt x="38666" y="42943"/>
                    <a:pt x="39278" y="43249"/>
                    <a:pt x="39967" y="43517"/>
                  </a:cubicBezTo>
                  <a:cubicBezTo>
                    <a:pt x="39240" y="43249"/>
                    <a:pt x="38590" y="42982"/>
                    <a:pt x="38208" y="42829"/>
                  </a:cubicBezTo>
                  <a:close/>
                  <a:moveTo>
                    <a:pt x="42950" y="44129"/>
                  </a:moveTo>
                  <a:cubicBezTo>
                    <a:pt x="42950" y="44205"/>
                    <a:pt x="42988" y="44244"/>
                    <a:pt x="43027" y="44320"/>
                  </a:cubicBezTo>
                  <a:lnTo>
                    <a:pt x="42606" y="44320"/>
                  </a:lnTo>
                  <a:cubicBezTo>
                    <a:pt x="42682" y="44320"/>
                    <a:pt x="42759" y="44282"/>
                    <a:pt x="42835" y="44244"/>
                  </a:cubicBezTo>
                  <a:lnTo>
                    <a:pt x="42797" y="44244"/>
                  </a:lnTo>
                  <a:lnTo>
                    <a:pt x="42950" y="44129"/>
                  </a:lnTo>
                  <a:close/>
                  <a:moveTo>
                    <a:pt x="45512" y="40304"/>
                  </a:moveTo>
                  <a:lnTo>
                    <a:pt x="45512" y="40304"/>
                  </a:lnTo>
                  <a:cubicBezTo>
                    <a:pt x="44862" y="41681"/>
                    <a:pt x="44174" y="43058"/>
                    <a:pt x="43524" y="44473"/>
                  </a:cubicBezTo>
                  <a:cubicBezTo>
                    <a:pt x="43447" y="44397"/>
                    <a:pt x="43485" y="44282"/>
                    <a:pt x="43600" y="44244"/>
                  </a:cubicBezTo>
                  <a:lnTo>
                    <a:pt x="45512" y="40304"/>
                  </a:lnTo>
                  <a:close/>
                  <a:moveTo>
                    <a:pt x="14546" y="0"/>
                  </a:moveTo>
                  <a:cubicBezTo>
                    <a:pt x="14509" y="0"/>
                    <a:pt x="14473" y="21"/>
                    <a:pt x="14457" y="69"/>
                  </a:cubicBezTo>
                  <a:cubicBezTo>
                    <a:pt x="14439" y="52"/>
                    <a:pt x="14417" y="44"/>
                    <a:pt x="14396" y="44"/>
                  </a:cubicBezTo>
                  <a:cubicBezTo>
                    <a:pt x="14324" y="44"/>
                    <a:pt x="14254" y="126"/>
                    <a:pt x="14342" y="184"/>
                  </a:cubicBezTo>
                  <a:lnTo>
                    <a:pt x="14419" y="261"/>
                  </a:lnTo>
                  <a:cubicBezTo>
                    <a:pt x="14151" y="1102"/>
                    <a:pt x="13883" y="1944"/>
                    <a:pt x="13616" y="2785"/>
                  </a:cubicBezTo>
                  <a:cubicBezTo>
                    <a:pt x="12965" y="2594"/>
                    <a:pt x="12392" y="2250"/>
                    <a:pt x="11971" y="1714"/>
                  </a:cubicBezTo>
                  <a:cubicBezTo>
                    <a:pt x="11941" y="1673"/>
                    <a:pt x="11905" y="1657"/>
                    <a:pt x="11871" y="1657"/>
                  </a:cubicBezTo>
                  <a:cubicBezTo>
                    <a:pt x="11776" y="1657"/>
                    <a:pt x="11695" y="1783"/>
                    <a:pt x="11780" y="1867"/>
                  </a:cubicBezTo>
                  <a:cubicBezTo>
                    <a:pt x="9179" y="9402"/>
                    <a:pt x="7228" y="17127"/>
                    <a:pt x="4934" y="24738"/>
                  </a:cubicBezTo>
                  <a:cubicBezTo>
                    <a:pt x="4872" y="24831"/>
                    <a:pt x="4961" y="24950"/>
                    <a:pt x="5079" y="24950"/>
                  </a:cubicBezTo>
                  <a:cubicBezTo>
                    <a:pt x="5106" y="24950"/>
                    <a:pt x="5135" y="24944"/>
                    <a:pt x="5163" y="24929"/>
                  </a:cubicBezTo>
                  <a:cubicBezTo>
                    <a:pt x="8032" y="26536"/>
                    <a:pt x="11091" y="27760"/>
                    <a:pt x="14074" y="29136"/>
                  </a:cubicBezTo>
                  <a:cubicBezTo>
                    <a:pt x="16817" y="30394"/>
                    <a:pt x="19674" y="31537"/>
                    <a:pt x="22115" y="33360"/>
                  </a:cubicBezTo>
                  <a:lnTo>
                    <a:pt x="22115" y="33360"/>
                  </a:lnTo>
                  <a:cubicBezTo>
                    <a:pt x="22106" y="33355"/>
                    <a:pt x="22096" y="33353"/>
                    <a:pt x="22087" y="33353"/>
                  </a:cubicBezTo>
                  <a:cubicBezTo>
                    <a:pt x="22068" y="33353"/>
                    <a:pt x="22049" y="33363"/>
                    <a:pt x="22030" y="33382"/>
                  </a:cubicBezTo>
                  <a:cubicBezTo>
                    <a:pt x="18817" y="31928"/>
                    <a:pt x="15604" y="30437"/>
                    <a:pt x="12353" y="28983"/>
                  </a:cubicBezTo>
                  <a:cubicBezTo>
                    <a:pt x="10824" y="28257"/>
                    <a:pt x="9217" y="27607"/>
                    <a:pt x="7611" y="27071"/>
                  </a:cubicBezTo>
                  <a:cubicBezTo>
                    <a:pt x="6922" y="26880"/>
                    <a:pt x="6196" y="26765"/>
                    <a:pt x="5546" y="26574"/>
                  </a:cubicBezTo>
                  <a:cubicBezTo>
                    <a:pt x="5125" y="26459"/>
                    <a:pt x="4284" y="26345"/>
                    <a:pt x="4092" y="25886"/>
                  </a:cubicBezTo>
                  <a:cubicBezTo>
                    <a:pt x="3978" y="25580"/>
                    <a:pt x="4437" y="24585"/>
                    <a:pt x="4513" y="24279"/>
                  </a:cubicBezTo>
                  <a:cubicBezTo>
                    <a:pt x="6119" y="18160"/>
                    <a:pt x="7764" y="11888"/>
                    <a:pt x="8797" y="5615"/>
                  </a:cubicBezTo>
                  <a:lnTo>
                    <a:pt x="8988" y="5309"/>
                  </a:lnTo>
                  <a:cubicBezTo>
                    <a:pt x="9026" y="5233"/>
                    <a:pt x="8988" y="5156"/>
                    <a:pt x="8873" y="5156"/>
                  </a:cubicBezTo>
                  <a:cubicBezTo>
                    <a:pt x="8988" y="4430"/>
                    <a:pt x="9102" y="3703"/>
                    <a:pt x="9217" y="3014"/>
                  </a:cubicBezTo>
                  <a:cubicBezTo>
                    <a:pt x="9408" y="3167"/>
                    <a:pt x="9676" y="3244"/>
                    <a:pt x="9906" y="3359"/>
                  </a:cubicBezTo>
                  <a:cubicBezTo>
                    <a:pt x="10135" y="3550"/>
                    <a:pt x="10403" y="3741"/>
                    <a:pt x="10632" y="3932"/>
                  </a:cubicBezTo>
                  <a:cubicBezTo>
                    <a:pt x="10654" y="3947"/>
                    <a:pt x="10676" y="3953"/>
                    <a:pt x="10697" y="3953"/>
                  </a:cubicBezTo>
                  <a:cubicBezTo>
                    <a:pt x="10784" y="3953"/>
                    <a:pt x="10847" y="3841"/>
                    <a:pt x="10785" y="3779"/>
                  </a:cubicBezTo>
                  <a:cubicBezTo>
                    <a:pt x="10451" y="3297"/>
                    <a:pt x="9794" y="2707"/>
                    <a:pt x="9161" y="2707"/>
                  </a:cubicBezTo>
                  <a:cubicBezTo>
                    <a:pt x="9141" y="2707"/>
                    <a:pt x="9122" y="2707"/>
                    <a:pt x="9102" y="2708"/>
                  </a:cubicBezTo>
                  <a:cubicBezTo>
                    <a:pt x="8988" y="2708"/>
                    <a:pt x="8988" y="2861"/>
                    <a:pt x="9064" y="2900"/>
                  </a:cubicBezTo>
                  <a:lnTo>
                    <a:pt x="9102" y="2900"/>
                  </a:lnTo>
                  <a:cubicBezTo>
                    <a:pt x="9026" y="3167"/>
                    <a:pt x="8950" y="3435"/>
                    <a:pt x="8911" y="3703"/>
                  </a:cubicBezTo>
                  <a:lnTo>
                    <a:pt x="8835" y="3626"/>
                  </a:lnTo>
                  <a:cubicBezTo>
                    <a:pt x="8835" y="3588"/>
                    <a:pt x="8758" y="3550"/>
                    <a:pt x="8720" y="3550"/>
                  </a:cubicBezTo>
                  <a:cubicBezTo>
                    <a:pt x="8567" y="3550"/>
                    <a:pt x="8414" y="3626"/>
                    <a:pt x="8299" y="3703"/>
                  </a:cubicBezTo>
                  <a:lnTo>
                    <a:pt x="8070" y="3703"/>
                  </a:lnTo>
                  <a:cubicBezTo>
                    <a:pt x="7764" y="3588"/>
                    <a:pt x="7458" y="3512"/>
                    <a:pt x="7190" y="3435"/>
                  </a:cubicBezTo>
                  <a:cubicBezTo>
                    <a:pt x="7114" y="3435"/>
                    <a:pt x="7075" y="3473"/>
                    <a:pt x="7075" y="3512"/>
                  </a:cubicBezTo>
                  <a:cubicBezTo>
                    <a:pt x="7075" y="3435"/>
                    <a:pt x="7075" y="3359"/>
                    <a:pt x="7114" y="3282"/>
                  </a:cubicBezTo>
                  <a:cubicBezTo>
                    <a:pt x="7114" y="3263"/>
                    <a:pt x="7095" y="3253"/>
                    <a:pt x="7075" y="3253"/>
                  </a:cubicBezTo>
                  <a:cubicBezTo>
                    <a:pt x="7056" y="3253"/>
                    <a:pt x="7037" y="3263"/>
                    <a:pt x="7037" y="3282"/>
                  </a:cubicBezTo>
                  <a:cubicBezTo>
                    <a:pt x="5507" y="7298"/>
                    <a:pt x="4666" y="11658"/>
                    <a:pt x="3595" y="15827"/>
                  </a:cubicBezTo>
                  <a:cubicBezTo>
                    <a:pt x="2486" y="19957"/>
                    <a:pt x="1453" y="23973"/>
                    <a:pt x="382" y="28066"/>
                  </a:cubicBezTo>
                  <a:cubicBezTo>
                    <a:pt x="229" y="28333"/>
                    <a:pt x="115" y="28601"/>
                    <a:pt x="0" y="28831"/>
                  </a:cubicBezTo>
                  <a:cubicBezTo>
                    <a:pt x="0" y="28907"/>
                    <a:pt x="38" y="29022"/>
                    <a:pt x="115" y="29060"/>
                  </a:cubicBezTo>
                  <a:cubicBezTo>
                    <a:pt x="3251" y="30360"/>
                    <a:pt x="6464" y="31508"/>
                    <a:pt x="9676" y="32732"/>
                  </a:cubicBezTo>
                  <a:cubicBezTo>
                    <a:pt x="12851" y="33917"/>
                    <a:pt x="15987" y="35447"/>
                    <a:pt x="19238" y="36327"/>
                  </a:cubicBezTo>
                  <a:cubicBezTo>
                    <a:pt x="19253" y="36332"/>
                    <a:pt x="19268" y="36334"/>
                    <a:pt x="19283" y="36334"/>
                  </a:cubicBezTo>
                  <a:cubicBezTo>
                    <a:pt x="19380" y="36334"/>
                    <a:pt x="19457" y="36235"/>
                    <a:pt x="19391" y="36136"/>
                  </a:cubicBezTo>
                  <a:lnTo>
                    <a:pt x="19391" y="36136"/>
                  </a:lnTo>
                  <a:lnTo>
                    <a:pt x="19505" y="36174"/>
                  </a:lnTo>
                  <a:cubicBezTo>
                    <a:pt x="19505" y="36212"/>
                    <a:pt x="19505" y="36212"/>
                    <a:pt x="19505" y="36212"/>
                  </a:cubicBezTo>
                  <a:cubicBezTo>
                    <a:pt x="19697" y="36403"/>
                    <a:pt x="19926" y="36556"/>
                    <a:pt x="20117" y="36709"/>
                  </a:cubicBezTo>
                  <a:cubicBezTo>
                    <a:pt x="20705" y="37780"/>
                    <a:pt x="21791" y="38414"/>
                    <a:pt x="22982" y="38414"/>
                  </a:cubicBezTo>
                  <a:cubicBezTo>
                    <a:pt x="23110" y="38414"/>
                    <a:pt x="23239" y="38407"/>
                    <a:pt x="23368" y="38392"/>
                  </a:cubicBezTo>
                  <a:cubicBezTo>
                    <a:pt x="23483" y="38411"/>
                    <a:pt x="23588" y="38421"/>
                    <a:pt x="23693" y="38421"/>
                  </a:cubicBezTo>
                  <a:cubicBezTo>
                    <a:pt x="23798" y="38421"/>
                    <a:pt x="23904" y="38411"/>
                    <a:pt x="24018" y="38392"/>
                  </a:cubicBezTo>
                  <a:lnTo>
                    <a:pt x="24133" y="38507"/>
                  </a:lnTo>
                  <a:cubicBezTo>
                    <a:pt x="24095" y="38545"/>
                    <a:pt x="24133" y="38621"/>
                    <a:pt x="24210" y="38660"/>
                  </a:cubicBezTo>
                  <a:cubicBezTo>
                    <a:pt x="26543" y="39692"/>
                    <a:pt x="28952" y="40572"/>
                    <a:pt x="31438" y="41299"/>
                  </a:cubicBezTo>
                  <a:lnTo>
                    <a:pt x="31820" y="41413"/>
                  </a:lnTo>
                  <a:lnTo>
                    <a:pt x="36486" y="43020"/>
                  </a:lnTo>
                  <a:cubicBezTo>
                    <a:pt x="38819" y="43861"/>
                    <a:pt x="41152" y="44703"/>
                    <a:pt x="43562" y="45429"/>
                  </a:cubicBezTo>
                  <a:cubicBezTo>
                    <a:pt x="43638" y="45429"/>
                    <a:pt x="43715" y="45391"/>
                    <a:pt x="43753" y="45315"/>
                  </a:cubicBezTo>
                  <a:cubicBezTo>
                    <a:pt x="43830" y="45047"/>
                    <a:pt x="43906" y="44779"/>
                    <a:pt x="43944" y="44511"/>
                  </a:cubicBezTo>
                  <a:cubicBezTo>
                    <a:pt x="45780" y="40687"/>
                    <a:pt x="47578" y="36862"/>
                    <a:pt x="49375" y="33038"/>
                  </a:cubicBezTo>
                  <a:cubicBezTo>
                    <a:pt x="50561" y="30513"/>
                    <a:pt x="51900" y="28027"/>
                    <a:pt x="53085" y="25465"/>
                  </a:cubicBezTo>
                  <a:cubicBezTo>
                    <a:pt x="53123" y="25350"/>
                    <a:pt x="53200" y="25235"/>
                    <a:pt x="53238" y="25121"/>
                  </a:cubicBezTo>
                  <a:cubicBezTo>
                    <a:pt x="53812" y="23859"/>
                    <a:pt x="54386" y="22558"/>
                    <a:pt x="54844" y="21220"/>
                  </a:cubicBezTo>
                  <a:cubicBezTo>
                    <a:pt x="54844" y="21193"/>
                    <a:pt x="54825" y="21165"/>
                    <a:pt x="54801" y="21165"/>
                  </a:cubicBezTo>
                  <a:cubicBezTo>
                    <a:pt x="54790" y="21165"/>
                    <a:pt x="54779" y="21170"/>
                    <a:pt x="54768" y="21181"/>
                  </a:cubicBezTo>
                  <a:cubicBezTo>
                    <a:pt x="54730" y="21220"/>
                    <a:pt x="54691" y="21334"/>
                    <a:pt x="54653" y="21373"/>
                  </a:cubicBezTo>
                  <a:cubicBezTo>
                    <a:pt x="54653" y="21334"/>
                    <a:pt x="54653" y="21296"/>
                    <a:pt x="54615" y="21258"/>
                  </a:cubicBezTo>
                  <a:lnTo>
                    <a:pt x="54538" y="21220"/>
                  </a:lnTo>
                  <a:cubicBezTo>
                    <a:pt x="54538" y="21164"/>
                    <a:pt x="54497" y="21128"/>
                    <a:pt x="54461" y="21128"/>
                  </a:cubicBezTo>
                  <a:cubicBezTo>
                    <a:pt x="54447" y="21128"/>
                    <a:pt x="54434" y="21133"/>
                    <a:pt x="54424" y="21143"/>
                  </a:cubicBezTo>
                  <a:cubicBezTo>
                    <a:pt x="54194" y="21028"/>
                    <a:pt x="53965" y="20990"/>
                    <a:pt x="53774" y="20875"/>
                  </a:cubicBezTo>
                  <a:lnTo>
                    <a:pt x="53582" y="20761"/>
                  </a:lnTo>
                  <a:cubicBezTo>
                    <a:pt x="53544" y="20608"/>
                    <a:pt x="53468" y="20455"/>
                    <a:pt x="53353" y="20340"/>
                  </a:cubicBezTo>
                  <a:cubicBezTo>
                    <a:pt x="53334" y="20321"/>
                    <a:pt x="53315" y="20311"/>
                    <a:pt x="53296" y="20311"/>
                  </a:cubicBezTo>
                  <a:cubicBezTo>
                    <a:pt x="53276" y="20311"/>
                    <a:pt x="53257" y="20321"/>
                    <a:pt x="53238" y="20340"/>
                  </a:cubicBezTo>
                  <a:lnTo>
                    <a:pt x="53123" y="20340"/>
                  </a:lnTo>
                  <a:lnTo>
                    <a:pt x="53506" y="19613"/>
                  </a:lnTo>
                  <a:cubicBezTo>
                    <a:pt x="53621" y="19613"/>
                    <a:pt x="53697" y="19498"/>
                    <a:pt x="53621" y="19422"/>
                  </a:cubicBezTo>
                  <a:cubicBezTo>
                    <a:pt x="53334" y="19160"/>
                    <a:pt x="52855" y="19061"/>
                    <a:pt x="52395" y="19061"/>
                  </a:cubicBezTo>
                  <a:cubicBezTo>
                    <a:pt x="52118" y="19061"/>
                    <a:pt x="51848" y="19097"/>
                    <a:pt x="51632" y="19154"/>
                  </a:cubicBezTo>
                  <a:cubicBezTo>
                    <a:pt x="51517" y="19193"/>
                    <a:pt x="51517" y="19384"/>
                    <a:pt x="51632" y="19384"/>
                  </a:cubicBezTo>
                  <a:lnTo>
                    <a:pt x="52167" y="19384"/>
                  </a:lnTo>
                  <a:cubicBezTo>
                    <a:pt x="51639" y="19950"/>
                    <a:pt x="51074" y="20515"/>
                    <a:pt x="50471" y="21008"/>
                  </a:cubicBezTo>
                  <a:lnTo>
                    <a:pt x="50471" y="21008"/>
                  </a:lnTo>
                  <a:cubicBezTo>
                    <a:pt x="51036" y="19689"/>
                    <a:pt x="51563" y="18370"/>
                    <a:pt x="52091" y="17051"/>
                  </a:cubicBezTo>
                  <a:cubicBezTo>
                    <a:pt x="52234" y="17015"/>
                    <a:pt x="52210" y="16779"/>
                    <a:pt x="52050" y="16779"/>
                  </a:cubicBezTo>
                  <a:cubicBezTo>
                    <a:pt x="52039" y="16779"/>
                    <a:pt x="52027" y="16780"/>
                    <a:pt x="52014" y="16783"/>
                  </a:cubicBezTo>
                  <a:cubicBezTo>
                    <a:pt x="51819" y="16817"/>
                    <a:pt x="51621" y="16835"/>
                    <a:pt x="51422" y="16835"/>
                  </a:cubicBezTo>
                  <a:cubicBezTo>
                    <a:pt x="50958" y="16835"/>
                    <a:pt x="50492" y="16741"/>
                    <a:pt x="50064" y="16554"/>
                  </a:cubicBezTo>
                  <a:cubicBezTo>
                    <a:pt x="50408" y="15750"/>
                    <a:pt x="50752" y="14909"/>
                    <a:pt x="51096" y="14106"/>
                  </a:cubicBezTo>
                  <a:lnTo>
                    <a:pt x="51211" y="14106"/>
                  </a:lnTo>
                  <a:cubicBezTo>
                    <a:pt x="51326" y="14106"/>
                    <a:pt x="51288" y="13915"/>
                    <a:pt x="51211" y="13915"/>
                  </a:cubicBezTo>
                  <a:cubicBezTo>
                    <a:pt x="51238" y="13861"/>
                    <a:pt x="51172" y="13790"/>
                    <a:pt x="51103" y="13790"/>
                  </a:cubicBezTo>
                  <a:cubicBezTo>
                    <a:pt x="51073" y="13790"/>
                    <a:pt x="51043" y="13803"/>
                    <a:pt x="51020" y="13838"/>
                  </a:cubicBezTo>
                  <a:lnTo>
                    <a:pt x="50982" y="13915"/>
                  </a:lnTo>
                  <a:lnTo>
                    <a:pt x="48610" y="13915"/>
                  </a:lnTo>
                  <a:lnTo>
                    <a:pt x="48878" y="13876"/>
                  </a:lnTo>
                  <a:cubicBezTo>
                    <a:pt x="48993" y="13876"/>
                    <a:pt x="48955" y="13723"/>
                    <a:pt x="48840" y="13723"/>
                  </a:cubicBezTo>
                  <a:cubicBezTo>
                    <a:pt x="48226" y="13803"/>
                    <a:pt x="47616" y="13840"/>
                    <a:pt x="47009" y="13840"/>
                  </a:cubicBezTo>
                  <a:cubicBezTo>
                    <a:pt x="44407" y="13840"/>
                    <a:pt x="41875" y="13155"/>
                    <a:pt x="39393" y="12193"/>
                  </a:cubicBezTo>
                  <a:cubicBezTo>
                    <a:pt x="37675" y="11486"/>
                    <a:pt x="35778" y="10125"/>
                    <a:pt x="33861" y="10125"/>
                  </a:cubicBezTo>
                  <a:cubicBezTo>
                    <a:pt x="33601" y="10125"/>
                    <a:pt x="33342" y="10150"/>
                    <a:pt x="33083" y="10205"/>
                  </a:cubicBezTo>
                  <a:cubicBezTo>
                    <a:pt x="32815" y="10205"/>
                    <a:pt x="32547" y="10243"/>
                    <a:pt x="32279" y="10319"/>
                  </a:cubicBezTo>
                  <a:lnTo>
                    <a:pt x="32050" y="10358"/>
                  </a:lnTo>
                  <a:lnTo>
                    <a:pt x="32050" y="10052"/>
                  </a:lnTo>
                  <a:cubicBezTo>
                    <a:pt x="32050" y="10004"/>
                    <a:pt x="32016" y="9982"/>
                    <a:pt x="31977" y="9982"/>
                  </a:cubicBezTo>
                  <a:cubicBezTo>
                    <a:pt x="31923" y="9982"/>
                    <a:pt x="31859" y="10023"/>
                    <a:pt x="31859" y="10090"/>
                  </a:cubicBezTo>
                  <a:cubicBezTo>
                    <a:pt x="31859" y="10071"/>
                    <a:pt x="31849" y="10061"/>
                    <a:pt x="31835" y="10061"/>
                  </a:cubicBezTo>
                  <a:cubicBezTo>
                    <a:pt x="31820" y="10061"/>
                    <a:pt x="31801" y="10071"/>
                    <a:pt x="31782" y="10090"/>
                  </a:cubicBezTo>
                  <a:cubicBezTo>
                    <a:pt x="31668" y="9822"/>
                    <a:pt x="31515" y="9631"/>
                    <a:pt x="31362" y="9402"/>
                  </a:cubicBezTo>
                  <a:cubicBezTo>
                    <a:pt x="31209" y="9210"/>
                    <a:pt x="31056" y="8981"/>
                    <a:pt x="30864" y="8828"/>
                  </a:cubicBezTo>
                  <a:cubicBezTo>
                    <a:pt x="29449" y="7069"/>
                    <a:pt x="26734" y="6954"/>
                    <a:pt x="24707" y="6265"/>
                  </a:cubicBezTo>
                  <a:cubicBezTo>
                    <a:pt x="21571" y="5271"/>
                    <a:pt x="18664" y="3818"/>
                    <a:pt x="16446" y="1446"/>
                  </a:cubicBezTo>
                  <a:cubicBezTo>
                    <a:pt x="16423" y="1424"/>
                    <a:pt x="16398" y="1415"/>
                    <a:pt x="16373" y="1415"/>
                  </a:cubicBezTo>
                  <a:cubicBezTo>
                    <a:pt x="16315" y="1415"/>
                    <a:pt x="16266" y="1469"/>
                    <a:pt x="16293" y="1523"/>
                  </a:cubicBezTo>
                  <a:cubicBezTo>
                    <a:pt x="16369" y="1638"/>
                    <a:pt x="16446" y="1676"/>
                    <a:pt x="16484" y="1714"/>
                  </a:cubicBezTo>
                  <a:cubicBezTo>
                    <a:pt x="15872" y="1217"/>
                    <a:pt x="15260" y="681"/>
                    <a:pt x="14648" y="184"/>
                  </a:cubicBezTo>
                  <a:cubicBezTo>
                    <a:pt x="14648" y="146"/>
                    <a:pt x="14648" y="108"/>
                    <a:pt x="14648" y="108"/>
                  </a:cubicBezTo>
                  <a:cubicBezTo>
                    <a:pt x="14648" y="41"/>
                    <a:pt x="14596" y="0"/>
                    <a:pt x="14546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2"/>
            <p:cNvSpPr/>
            <p:nvPr/>
          </p:nvSpPr>
          <p:spPr>
            <a:xfrm>
              <a:off x="1612000" y="767825"/>
              <a:ext cx="1450" cy="1375"/>
            </a:xfrm>
            <a:custGeom>
              <a:avLst/>
              <a:gdLst/>
              <a:ahLst/>
              <a:cxnLst/>
              <a:rect l="l" t="t" r="r" b="b"/>
              <a:pathLst>
                <a:path w="58" h="55" extrusionOk="0">
                  <a:moveTo>
                    <a:pt x="3" y="0"/>
                  </a:moveTo>
                  <a:cubicBezTo>
                    <a:pt x="0" y="0"/>
                    <a:pt x="19" y="27"/>
                    <a:pt x="19" y="54"/>
                  </a:cubicBezTo>
                  <a:cubicBezTo>
                    <a:pt x="19" y="54"/>
                    <a:pt x="58" y="16"/>
                    <a:pt x="19" y="16"/>
                  </a:cubicBezTo>
                  <a:cubicBezTo>
                    <a:pt x="8" y="5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>
              <a:off x="1597525" y="766625"/>
              <a:ext cx="46100" cy="43925"/>
            </a:xfrm>
            <a:custGeom>
              <a:avLst/>
              <a:gdLst/>
              <a:ahLst/>
              <a:cxnLst/>
              <a:rect l="l" t="t" r="r" b="b"/>
              <a:pathLst>
                <a:path w="1844" h="1757" extrusionOk="0">
                  <a:moveTo>
                    <a:pt x="1673" y="1"/>
                  </a:moveTo>
                  <a:cubicBezTo>
                    <a:pt x="1646" y="1"/>
                    <a:pt x="1619" y="8"/>
                    <a:pt x="1593" y="26"/>
                  </a:cubicBezTo>
                  <a:cubicBezTo>
                    <a:pt x="1134" y="599"/>
                    <a:pt x="560" y="1097"/>
                    <a:pt x="63" y="1632"/>
                  </a:cubicBezTo>
                  <a:cubicBezTo>
                    <a:pt x="0" y="1694"/>
                    <a:pt x="40" y="1757"/>
                    <a:pt x="98" y="1757"/>
                  </a:cubicBezTo>
                  <a:cubicBezTo>
                    <a:pt x="111" y="1757"/>
                    <a:pt x="125" y="1754"/>
                    <a:pt x="139" y="1747"/>
                  </a:cubicBezTo>
                  <a:cubicBezTo>
                    <a:pt x="751" y="1250"/>
                    <a:pt x="1287" y="752"/>
                    <a:pt x="1784" y="179"/>
                  </a:cubicBezTo>
                  <a:cubicBezTo>
                    <a:pt x="1843" y="90"/>
                    <a:pt x="1765" y="1"/>
                    <a:pt x="1673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2"/>
            <p:cNvSpPr/>
            <p:nvPr/>
          </p:nvSpPr>
          <p:spPr>
            <a:xfrm>
              <a:off x="1495825" y="1006450"/>
              <a:ext cx="34175" cy="49425"/>
            </a:xfrm>
            <a:custGeom>
              <a:avLst/>
              <a:gdLst/>
              <a:ahLst/>
              <a:cxnLst/>
              <a:rect l="l" t="t" r="r" b="b"/>
              <a:pathLst>
                <a:path w="1367" h="1977" extrusionOk="0">
                  <a:moveTo>
                    <a:pt x="1258" y="1"/>
                  </a:moveTo>
                  <a:cubicBezTo>
                    <a:pt x="1234" y="1"/>
                    <a:pt x="1208" y="10"/>
                    <a:pt x="1186" y="32"/>
                  </a:cubicBezTo>
                  <a:cubicBezTo>
                    <a:pt x="727" y="606"/>
                    <a:pt x="345" y="1218"/>
                    <a:pt x="0" y="1868"/>
                  </a:cubicBezTo>
                  <a:cubicBezTo>
                    <a:pt x="0" y="1922"/>
                    <a:pt x="39" y="1976"/>
                    <a:pt x="75" y="1976"/>
                  </a:cubicBezTo>
                  <a:cubicBezTo>
                    <a:pt x="89" y="1976"/>
                    <a:pt x="104" y="1967"/>
                    <a:pt x="115" y="1945"/>
                  </a:cubicBezTo>
                  <a:cubicBezTo>
                    <a:pt x="574" y="1371"/>
                    <a:pt x="995" y="759"/>
                    <a:pt x="1339" y="109"/>
                  </a:cubicBezTo>
                  <a:cubicBezTo>
                    <a:pt x="1366" y="55"/>
                    <a:pt x="1317" y="1"/>
                    <a:pt x="1258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1459500" y="1088650"/>
              <a:ext cx="27450" cy="34700"/>
            </a:xfrm>
            <a:custGeom>
              <a:avLst/>
              <a:gdLst/>
              <a:ahLst/>
              <a:cxnLst/>
              <a:rect l="l" t="t" r="r" b="b"/>
              <a:pathLst>
                <a:path w="1098" h="1388" extrusionOk="0">
                  <a:moveTo>
                    <a:pt x="1007" y="1"/>
                  </a:moveTo>
                  <a:cubicBezTo>
                    <a:pt x="987" y="1"/>
                    <a:pt x="968" y="10"/>
                    <a:pt x="956" y="34"/>
                  </a:cubicBezTo>
                  <a:cubicBezTo>
                    <a:pt x="612" y="416"/>
                    <a:pt x="306" y="837"/>
                    <a:pt x="0" y="1296"/>
                  </a:cubicBezTo>
                  <a:cubicBezTo>
                    <a:pt x="0" y="1352"/>
                    <a:pt x="41" y="1387"/>
                    <a:pt x="78" y="1387"/>
                  </a:cubicBezTo>
                  <a:cubicBezTo>
                    <a:pt x="92" y="1387"/>
                    <a:pt x="105" y="1382"/>
                    <a:pt x="115" y="1372"/>
                  </a:cubicBezTo>
                  <a:cubicBezTo>
                    <a:pt x="382" y="913"/>
                    <a:pt x="727" y="493"/>
                    <a:pt x="1071" y="72"/>
                  </a:cubicBezTo>
                  <a:cubicBezTo>
                    <a:pt x="1097" y="45"/>
                    <a:pt x="1051" y="1"/>
                    <a:pt x="1007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1038200" y="842525"/>
              <a:ext cx="23200" cy="14625"/>
            </a:xfrm>
            <a:custGeom>
              <a:avLst/>
              <a:gdLst/>
              <a:ahLst/>
              <a:cxnLst/>
              <a:rect l="l" t="t" r="r" b="b"/>
              <a:pathLst>
                <a:path w="928" h="585" extrusionOk="0">
                  <a:moveTo>
                    <a:pt x="852" y="1"/>
                  </a:moveTo>
                  <a:cubicBezTo>
                    <a:pt x="843" y="1"/>
                    <a:pt x="834" y="4"/>
                    <a:pt x="827" y="11"/>
                  </a:cubicBezTo>
                  <a:cubicBezTo>
                    <a:pt x="559" y="164"/>
                    <a:pt x="292" y="355"/>
                    <a:pt x="24" y="547"/>
                  </a:cubicBezTo>
                  <a:cubicBezTo>
                    <a:pt x="16" y="539"/>
                    <a:pt x="12" y="536"/>
                    <a:pt x="10" y="536"/>
                  </a:cubicBezTo>
                  <a:cubicBezTo>
                    <a:pt x="1" y="536"/>
                    <a:pt x="32" y="585"/>
                    <a:pt x="62" y="585"/>
                  </a:cubicBezTo>
                  <a:cubicBezTo>
                    <a:pt x="330" y="394"/>
                    <a:pt x="598" y="241"/>
                    <a:pt x="865" y="88"/>
                  </a:cubicBezTo>
                  <a:cubicBezTo>
                    <a:pt x="927" y="57"/>
                    <a:pt x="889" y="1"/>
                    <a:pt x="852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947000" y="1020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22"/>
          <p:cNvGrpSpPr/>
          <p:nvPr/>
        </p:nvGrpSpPr>
        <p:grpSpPr>
          <a:xfrm>
            <a:off x="722371" y="3492640"/>
            <a:ext cx="938109" cy="1111373"/>
            <a:chOff x="1085625" y="2746025"/>
            <a:chExt cx="970525" cy="1149775"/>
          </a:xfrm>
        </p:grpSpPr>
        <p:sp>
          <p:nvSpPr>
            <p:cNvPr id="492" name="Google Shape;492;p22"/>
            <p:cNvSpPr/>
            <p:nvPr/>
          </p:nvSpPr>
          <p:spPr>
            <a:xfrm>
              <a:off x="1085625" y="2746025"/>
              <a:ext cx="970525" cy="1149775"/>
            </a:xfrm>
            <a:custGeom>
              <a:avLst/>
              <a:gdLst/>
              <a:ahLst/>
              <a:cxnLst/>
              <a:rect l="l" t="t" r="r" b="b"/>
              <a:pathLst>
                <a:path w="38821" h="45991" extrusionOk="0">
                  <a:moveTo>
                    <a:pt x="15032" y="1472"/>
                  </a:moveTo>
                  <a:lnTo>
                    <a:pt x="15032" y="1472"/>
                  </a:lnTo>
                  <a:cubicBezTo>
                    <a:pt x="15146" y="1511"/>
                    <a:pt x="15299" y="1549"/>
                    <a:pt x="15414" y="1587"/>
                  </a:cubicBezTo>
                  <a:cubicBezTo>
                    <a:pt x="15376" y="1587"/>
                    <a:pt x="15376" y="1625"/>
                    <a:pt x="15414" y="1664"/>
                  </a:cubicBezTo>
                  <a:cubicBezTo>
                    <a:pt x="15452" y="1817"/>
                    <a:pt x="15452" y="1970"/>
                    <a:pt x="15490" y="2123"/>
                  </a:cubicBezTo>
                  <a:lnTo>
                    <a:pt x="15452" y="2046"/>
                  </a:lnTo>
                  <a:cubicBezTo>
                    <a:pt x="15376" y="1893"/>
                    <a:pt x="15299" y="1702"/>
                    <a:pt x="15223" y="1549"/>
                  </a:cubicBezTo>
                  <a:cubicBezTo>
                    <a:pt x="15204" y="1530"/>
                    <a:pt x="15175" y="1520"/>
                    <a:pt x="15151" y="1520"/>
                  </a:cubicBezTo>
                  <a:cubicBezTo>
                    <a:pt x="15127" y="1520"/>
                    <a:pt x="15108" y="1530"/>
                    <a:pt x="15108" y="1549"/>
                  </a:cubicBezTo>
                  <a:lnTo>
                    <a:pt x="15032" y="1472"/>
                  </a:lnTo>
                  <a:close/>
                  <a:moveTo>
                    <a:pt x="15567" y="1549"/>
                  </a:moveTo>
                  <a:cubicBezTo>
                    <a:pt x="15638" y="1566"/>
                    <a:pt x="15708" y="1584"/>
                    <a:pt x="15779" y="1598"/>
                  </a:cubicBezTo>
                  <a:lnTo>
                    <a:pt x="15779" y="1598"/>
                  </a:lnTo>
                  <a:cubicBezTo>
                    <a:pt x="15756" y="1612"/>
                    <a:pt x="15744" y="1635"/>
                    <a:pt x="15758" y="1664"/>
                  </a:cubicBezTo>
                  <a:cubicBezTo>
                    <a:pt x="15796" y="2046"/>
                    <a:pt x="15873" y="2428"/>
                    <a:pt x="15911" y="2811"/>
                  </a:cubicBezTo>
                  <a:cubicBezTo>
                    <a:pt x="15873" y="2734"/>
                    <a:pt x="15796" y="2620"/>
                    <a:pt x="15720" y="2505"/>
                  </a:cubicBezTo>
                  <a:cubicBezTo>
                    <a:pt x="15682" y="2161"/>
                    <a:pt x="15605" y="1855"/>
                    <a:pt x="15567" y="1549"/>
                  </a:cubicBezTo>
                  <a:close/>
                  <a:moveTo>
                    <a:pt x="17391" y="2566"/>
                  </a:moveTo>
                  <a:lnTo>
                    <a:pt x="17391" y="2566"/>
                  </a:lnTo>
                  <a:cubicBezTo>
                    <a:pt x="17420" y="2672"/>
                    <a:pt x="17450" y="2761"/>
                    <a:pt x="17479" y="2849"/>
                  </a:cubicBezTo>
                  <a:cubicBezTo>
                    <a:pt x="17479" y="2849"/>
                    <a:pt x="17479" y="2887"/>
                    <a:pt x="17479" y="2926"/>
                  </a:cubicBezTo>
                  <a:lnTo>
                    <a:pt x="17556" y="3346"/>
                  </a:lnTo>
                  <a:cubicBezTo>
                    <a:pt x="17556" y="3379"/>
                    <a:pt x="17556" y="3410"/>
                    <a:pt x="17557" y="3439"/>
                  </a:cubicBezTo>
                  <a:lnTo>
                    <a:pt x="17557" y="3439"/>
                  </a:lnTo>
                  <a:cubicBezTo>
                    <a:pt x="17519" y="3148"/>
                    <a:pt x="17463" y="2850"/>
                    <a:pt x="17391" y="2566"/>
                  </a:cubicBezTo>
                  <a:close/>
                  <a:moveTo>
                    <a:pt x="17823" y="3538"/>
                  </a:moveTo>
                  <a:lnTo>
                    <a:pt x="17900" y="3691"/>
                  </a:lnTo>
                  <a:lnTo>
                    <a:pt x="17823" y="3691"/>
                  </a:lnTo>
                  <a:cubicBezTo>
                    <a:pt x="17823" y="3652"/>
                    <a:pt x="17823" y="3614"/>
                    <a:pt x="17823" y="3538"/>
                  </a:cubicBezTo>
                  <a:close/>
                  <a:moveTo>
                    <a:pt x="17568" y="3523"/>
                  </a:moveTo>
                  <a:cubicBezTo>
                    <a:pt x="17584" y="3591"/>
                    <a:pt x="17622" y="3647"/>
                    <a:pt x="17709" y="3691"/>
                  </a:cubicBezTo>
                  <a:cubicBezTo>
                    <a:pt x="17709" y="3698"/>
                    <a:pt x="17710" y="3704"/>
                    <a:pt x="17712" y="3708"/>
                  </a:cubicBezTo>
                  <a:lnTo>
                    <a:pt x="17712" y="3708"/>
                  </a:lnTo>
                  <a:lnTo>
                    <a:pt x="17594" y="3767"/>
                  </a:lnTo>
                  <a:cubicBezTo>
                    <a:pt x="17587" y="3687"/>
                    <a:pt x="17578" y="3605"/>
                    <a:pt x="17568" y="3523"/>
                  </a:cubicBezTo>
                  <a:close/>
                  <a:moveTo>
                    <a:pt x="16982" y="1664"/>
                  </a:moveTo>
                  <a:lnTo>
                    <a:pt x="16982" y="1664"/>
                  </a:lnTo>
                  <a:cubicBezTo>
                    <a:pt x="17059" y="1817"/>
                    <a:pt x="17135" y="1970"/>
                    <a:pt x="17173" y="2123"/>
                  </a:cubicBezTo>
                  <a:cubicBezTo>
                    <a:pt x="17173" y="2123"/>
                    <a:pt x="17135" y="2161"/>
                    <a:pt x="17135" y="2199"/>
                  </a:cubicBezTo>
                  <a:cubicBezTo>
                    <a:pt x="17250" y="2773"/>
                    <a:pt x="17288" y="3346"/>
                    <a:pt x="17365" y="3920"/>
                  </a:cubicBezTo>
                  <a:lnTo>
                    <a:pt x="17288" y="3958"/>
                  </a:lnTo>
                  <a:cubicBezTo>
                    <a:pt x="17212" y="3193"/>
                    <a:pt x="17135" y="2428"/>
                    <a:pt x="16982" y="1664"/>
                  </a:cubicBezTo>
                  <a:close/>
                  <a:moveTo>
                    <a:pt x="16561" y="325"/>
                  </a:moveTo>
                  <a:cubicBezTo>
                    <a:pt x="16561" y="516"/>
                    <a:pt x="16600" y="746"/>
                    <a:pt x="16676" y="975"/>
                  </a:cubicBezTo>
                  <a:cubicBezTo>
                    <a:pt x="16753" y="2008"/>
                    <a:pt x="16867" y="3040"/>
                    <a:pt x="17059" y="4073"/>
                  </a:cubicBezTo>
                  <a:lnTo>
                    <a:pt x="16982" y="4111"/>
                  </a:lnTo>
                  <a:lnTo>
                    <a:pt x="16944" y="4111"/>
                  </a:lnTo>
                  <a:cubicBezTo>
                    <a:pt x="16829" y="2964"/>
                    <a:pt x="16714" y="1817"/>
                    <a:pt x="16523" y="669"/>
                  </a:cubicBezTo>
                  <a:lnTo>
                    <a:pt x="16485" y="669"/>
                  </a:lnTo>
                  <a:cubicBezTo>
                    <a:pt x="16485" y="1358"/>
                    <a:pt x="16523" y="2008"/>
                    <a:pt x="16561" y="2696"/>
                  </a:cubicBezTo>
                  <a:cubicBezTo>
                    <a:pt x="16523" y="2314"/>
                    <a:pt x="16447" y="1931"/>
                    <a:pt x="16370" y="1587"/>
                  </a:cubicBezTo>
                  <a:cubicBezTo>
                    <a:pt x="16370" y="1549"/>
                    <a:pt x="16322" y="1530"/>
                    <a:pt x="16279" y="1530"/>
                  </a:cubicBezTo>
                  <a:cubicBezTo>
                    <a:pt x="16236" y="1530"/>
                    <a:pt x="16198" y="1549"/>
                    <a:pt x="16217" y="1587"/>
                  </a:cubicBezTo>
                  <a:cubicBezTo>
                    <a:pt x="16255" y="2046"/>
                    <a:pt x="16332" y="2581"/>
                    <a:pt x="16370" y="3079"/>
                  </a:cubicBezTo>
                  <a:cubicBezTo>
                    <a:pt x="16370" y="3346"/>
                    <a:pt x="16370" y="3652"/>
                    <a:pt x="16408" y="3920"/>
                  </a:cubicBezTo>
                  <a:cubicBezTo>
                    <a:pt x="16332" y="3805"/>
                    <a:pt x="16294" y="3652"/>
                    <a:pt x="16255" y="3538"/>
                  </a:cubicBezTo>
                  <a:cubicBezTo>
                    <a:pt x="16217" y="2887"/>
                    <a:pt x="16102" y="2237"/>
                    <a:pt x="15911" y="1625"/>
                  </a:cubicBezTo>
                  <a:cubicBezTo>
                    <a:pt x="15910" y="1623"/>
                    <a:pt x="15909" y="1621"/>
                    <a:pt x="15907" y="1618"/>
                  </a:cubicBezTo>
                  <a:lnTo>
                    <a:pt x="15907" y="1618"/>
                  </a:lnTo>
                  <a:cubicBezTo>
                    <a:pt x="15947" y="1623"/>
                    <a:pt x="15986" y="1625"/>
                    <a:pt x="16026" y="1625"/>
                  </a:cubicBezTo>
                  <a:cubicBezTo>
                    <a:pt x="16045" y="1664"/>
                    <a:pt x="16083" y="1683"/>
                    <a:pt x="16117" y="1683"/>
                  </a:cubicBezTo>
                  <a:cubicBezTo>
                    <a:pt x="16150" y="1683"/>
                    <a:pt x="16179" y="1664"/>
                    <a:pt x="16179" y="1625"/>
                  </a:cubicBezTo>
                  <a:cubicBezTo>
                    <a:pt x="16255" y="1358"/>
                    <a:pt x="16294" y="1128"/>
                    <a:pt x="16370" y="860"/>
                  </a:cubicBezTo>
                  <a:cubicBezTo>
                    <a:pt x="16447" y="593"/>
                    <a:pt x="16485" y="478"/>
                    <a:pt x="16561" y="325"/>
                  </a:cubicBezTo>
                  <a:close/>
                  <a:moveTo>
                    <a:pt x="16638" y="3805"/>
                  </a:moveTo>
                  <a:cubicBezTo>
                    <a:pt x="16676" y="3958"/>
                    <a:pt x="16676" y="4111"/>
                    <a:pt x="16676" y="4226"/>
                  </a:cubicBezTo>
                  <a:lnTo>
                    <a:pt x="16600" y="4264"/>
                  </a:lnTo>
                  <a:cubicBezTo>
                    <a:pt x="16638" y="4111"/>
                    <a:pt x="16676" y="3958"/>
                    <a:pt x="16638" y="3805"/>
                  </a:cubicBezTo>
                  <a:close/>
                  <a:moveTo>
                    <a:pt x="5891" y="8701"/>
                  </a:moveTo>
                  <a:cubicBezTo>
                    <a:pt x="6006" y="9236"/>
                    <a:pt x="6159" y="9733"/>
                    <a:pt x="6273" y="10269"/>
                  </a:cubicBezTo>
                  <a:cubicBezTo>
                    <a:pt x="6235" y="10269"/>
                    <a:pt x="6197" y="10269"/>
                    <a:pt x="6197" y="10345"/>
                  </a:cubicBezTo>
                  <a:cubicBezTo>
                    <a:pt x="6235" y="11072"/>
                    <a:pt x="6197" y="11799"/>
                    <a:pt x="6311" y="12525"/>
                  </a:cubicBezTo>
                  <a:lnTo>
                    <a:pt x="5967" y="11646"/>
                  </a:lnTo>
                  <a:cubicBezTo>
                    <a:pt x="6044" y="10881"/>
                    <a:pt x="6006" y="10116"/>
                    <a:pt x="5853" y="9351"/>
                  </a:cubicBezTo>
                  <a:cubicBezTo>
                    <a:pt x="5853" y="9322"/>
                    <a:pt x="5825" y="9309"/>
                    <a:pt x="5792" y="9309"/>
                  </a:cubicBezTo>
                  <a:cubicBezTo>
                    <a:pt x="5740" y="9309"/>
                    <a:pt x="5676" y="9342"/>
                    <a:pt x="5700" y="9389"/>
                  </a:cubicBezTo>
                  <a:cubicBezTo>
                    <a:pt x="5776" y="10039"/>
                    <a:pt x="5814" y="10690"/>
                    <a:pt x="5814" y="11302"/>
                  </a:cubicBezTo>
                  <a:cubicBezTo>
                    <a:pt x="5547" y="10575"/>
                    <a:pt x="5241" y="9810"/>
                    <a:pt x="4896" y="9045"/>
                  </a:cubicBezTo>
                  <a:lnTo>
                    <a:pt x="5432" y="8854"/>
                  </a:lnTo>
                  <a:cubicBezTo>
                    <a:pt x="5432" y="8892"/>
                    <a:pt x="5432" y="8892"/>
                    <a:pt x="5432" y="8892"/>
                  </a:cubicBezTo>
                  <a:cubicBezTo>
                    <a:pt x="5508" y="9389"/>
                    <a:pt x="5547" y="9886"/>
                    <a:pt x="5585" y="10384"/>
                  </a:cubicBezTo>
                  <a:cubicBezTo>
                    <a:pt x="5566" y="10403"/>
                    <a:pt x="5585" y="10412"/>
                    <a:pt x="5609" y="10412"/>
                  </a:cubicBezTo>
                  <a:cubicBezTo>
                    <a:pt x="5633" y="10412"/>
                    <a:pt x="5661" y="10403"/>
                    <a:pt x="5661" y="10384"/>
                  </a:cubicBezTo>
                  <a:cubicBezTo>
                    <a:pt x="5661" y="9886"/>
                    <a:pt x="5623" y="9351"/>
                    <a:pt x="5547" y="8892"/>
                  </a:cubicBezTo>
                  <a:cubicBezTo>
                    <a:pt x="5547" y="8892"/>
                    <a:pt x="5547" y="8854"/>
                    <a:pt x="5508" y="8854"/>
                  </a:cubicBezTo>
                  <a:lnTo>
                    <a:pt x="5891" y="8701"/>
                  </a:lnTo>
                  <a:close/>
                  <a:moveTo>
                    <a:pt x="36455" y="32536"/>
                  </a:moveTo>
                  <a:cubicBezTo>
                    <a:pt x="36461" y="32536"/>
                    <a:pt x="36470" y="32578"/>
                    <a:pt x="36487" y="32681"/>
                  </a:cubicBezTo>
                  <a:lnTo>
                    <a:pt x="36449" y="32681"/>
                  </a:lnTo>
                  <a:cubicBezTo>
                    <a:pt x="36449" y="32597"/>
                    <a:pt x="36449" y="32536"/>
                    <a:pt x="36455" y="32536"/>
                  </a:cubicBezTo>
                  <a:close/>
                  <a:moveTo>
                    <a:pt x="36717" y="35550"/>
                  </a:moveTo>
                  <a:lnTo>
                    <a:pt x="36870" y="35741"/>
                  </a:lnTo>
                  <a:cubicBezTo>
                    <a:pt x="36793" y="35703"/>
                    <a:pt x="36717" y="35626"/>
                    <a:pt x="36679" y="35550"/>
                  </a:cubicBezTo>
                  <a:close/>
                  <a:moveTo>
                    <a:pt x="38208" y="36353"/>
                  </a:moveTo>
                  <a:lnTo>
                    <a:pt x="38208" y="36391"/>
                  </a:lnTo>
                  <a:lnTo>
                    <a:pt x="38132" y="36353"/>
                  </a:lnTo>
                  <a:close/>
                  <a:moveTo>
                    <a:pt x="25090" y="1472"/>
                  </a:moveTo>
                  <a:lnTo>
                    <a:pt x="36487" y="31763"/>
                  </a:lnTo>
                  <a:lnTo>
                    <a:pt x="16906" y="39183"/>
                  </a:lnTo>
                  <a:cubicBezTo>
                    <a:pt x="14955" y="34134"/>
                    <a:pt x="13081" y="29086"/>
                    <a:pt x="11283" y="24037"/>
                  </a:cubicBezTo>
                  <a:cubicBezTo>
                    <a:pt x="9448" y="18951"/>
                    <a:pt x="7956" y="13673"/>
                    <a:pt x="5929" y="8663"/>
                  </a:cubicBezTo>
                  <a:lnTo>
                    <a:pt x="16829" y="4570"/>
                  </a:lnTo>
                  <a:cubicBezTo>
                    <a:pt x="16867" y="4570"/>
                    <a:pt x="16906" y="4532"/>
                    <a:pt x="16944" y="4532"/>
                  </a:cubicBezTo>
                  <a:lnTo>
                    <a:pt x="17403" y="4341"/>
                  </a:lnTo>
                  <a:cubicBezTo>
                    <a:pt x="17430" y="4368"/>
                    <a:pt x="17462" y="4381"/>
                    <a:pt x="17492" y="4381"/>
                  </a:cubicBezTo>
                  <a:cubicBezTo>
                    <a:pt x="17546" y="4381"/>
                    <a:pt x="17594" y="4338"/>
                    <a:pt x="17594" y="4264"/>
                  </a:cubicBezTo>
                  <a:lnTo>
                    <a:pt x="18168" y="4073"/>
                  </a:lnTo>
                  <a:lnTo>
                    <a:pt x="18206" y="4111"/>
                  </a:lnTo>
                  <a:cubicBezTo>
                    <a:pt x="18216" y="4122"/>
                    <a:pt x="18229" y="4126"/>
                    <a:pt x="18243" y="4126"/>
                  </a:cubicBezTo>
                  <a:cubicBezTo>
                    <a:pt x="18280" y="4126"/>
                    <a:pt x="18321" y="4091"/>
                    <a:pt x="18321" y="4035"/>
                  </a:cubicBezTo>
                  <a:cubicBezTo>
                    <a:pt x="18321" y="4035"/>
                    <a:pt x="18321" y="4035"/>
                    <a:pt x="18321" y="3997"/>
                  </a:cubicBezTo>
                  <a:lnTo>
                    <a:pt x="25090" y="1472"/>
                  </a:lnTo>
                  <a:close/>
                  <a:moveTo>
                    <a:pt x="6408" y="10777"/>
                  </a:moveTo>
                  <a:cubicBezTo>
                    <a:pt x="6513" y="11121"/>
                    <a:pt x="6636" y="11446"/>
                    <a:pt x="6732" y="11799"/>
                  </a:cubicBezTo>
                  <a:cubicBezTo>
                    <a:pt x="6732" y="11799"/>
                    <a:pt x="6732" y="11837"/>
                    <a:pt x="6732" y="11837"/>
                  </a:cubicBezTo>
                  <a:cubicBezTo>
                    <a:pt x="6885" y="12564"/>
                    <a:pt x="6962" y="13329"/>
                    <a:pt x="6962" y="14094"/>
                  </a:cubicBezTo>
                  <a:lnTo>
                    <a:pt x="7000" y="14094"/>
                  </a:lnTo>
                  <a:cubicBezTo>
                    <a:pt x="7000" y="13520"/>
                    <a:pt x="7000" y="12946"/>
                    <a:pt x="6923" y="12372"/>
                  </a:cubicBezTo>
                  <a:lnTo>
                    <a:pt x="6923" y="12372"/>
                  </a:lnTo>
                  <a:lnTo>
                    <a:pt x="7153" y="13176"/>
                  </a:lnTo>
                  <a:cubicBezTo>
                    <a:pt x="7268" y="13902"/>
                    <a:pt x="7306" y="14591"/>
                    <a:pt x="7459" y="15279"/>
                  </a:cubicBezTo>
                  <a:cubicBezTo>
                    <a:pt x="7459" y="15317"/>
                    <a:pt x="7497" y="15337"/>
                    <a:pt x="7535" y="15337"/>
                  </a:cubicBezTo>
                  <a:cubicBezTo>
                    <a:pt x="7574" y="15337"/>
                    <a:pt x="7612" y="15317"/>
                    <a:pt x="7612" y="15279"/>
                  </a:cubicBezTo>
                  <a:cubicBezTo>
                    <a:pt x="7612" y="14935"/>
                    <a:pt x="7535" y="14591"/>
                    <a:pt x="7497" y="14246"/>
                  </a:cubicBezTo>
                  <a:lnTo>
                    <a:pt x="7497" y="14246"/>
                  </a:lnTo>
                  <a:cubicBezTo>
                    <a:pt x="7612" y="14514"/>
                    <a:pt x="7688" y="14820"/>
                    <a:pt x="7803" y="15088"/>
                  </a:cubicBezTo>
                  <a:cubicBezTo>
                    <a:pt x="7880" y="15623"/>
                    <a:pt x="7956" y="16159"/>
                    <a:pt x="8033" y="16656"/>
                  </a:cubicBezTo>
                  <a:cubicBezTo>
                    <a:pt x="8033" y="16694"/>
                    <a:pt x="8061" y="16713"/>
                    <a:pt x="8090" y="16713"/>
                  </a:cubicBezTo>
                  <a:cubicBezTo>
                    <a:pt x="8119" y="16713"/>
                    <a:pt x="8147" y="16694"/>
                    <a:pt x="8147" y="16656"/>
                  </a:cubicBezTo>
                  <a:cubicBezTo>
                    <a:pt x="8147" y="16465"/>
                    <a:pt x="8109" y="16235"/>
                    <a:pt x="8071" y="16006"/>
                  </a:cubicBezTo>
                  <a:lnTo>
                    <a:pt x="8071" y="16006"/>
                  </a:lnTo>
                  <a:cubicBezTo>
                    <a:pt x="8147" y="16159"/>
                    <a:pt x="8224" y="16350"/>
                    <a:pt x="8262" y="16541"/>
                  </a:cubicBezTo>
                  <a:cubicBezTo>
                    <a:pt x="8300" y="16924"/>
                    <a:pt x="8377" y="17306"/>
                    <a:pt x="8415" y="17689"/>
                  </a:cubicBezTo>
                  <a:cubicBezTo>
                    <a:pt x="8415" y="17708"/>
                    <a:pt x="8434" y="17717"/>
                    <a:pt x="8453" y="17717"/>
                  </a:cubicBezTo>
                  <a:cubicBezTo>
                    <a:pt x="8472" y="17717"/>
                    <a:pt x="8492" y="17708"/>
                    <a:pt x="8492" y="17689"/>
                  </a:cubicBezTo>
                  <a:lnTo>
                    <a:pt x="8492" y="17115"/>
                  </a:lnTo>
                  <a:cubicBezTo>
                    <a:pt x="8606" y="17612"/>
                    <a:pt x="8644" y="18071"/>
                    <a:pt x="8759" y="18568"/>
                  </a:cubicBezTo>
                  <a:cubicBezTo>
                    <a:pt x="8778" y="18587"/>
                    <a:pt x="8807" y="18597"/>
                    <a:pt x="8831" y="18597"/>
                  </a:cubicBezTo>
                  <a:cubicBezTo>
                    <a:pt x="8855" y="18597"/>
                    <a:pt x="8874" y="18587"/>
                    <a:pt x="8874" y="18568"/>
                  </a:cubicBezTo>
                  <a:cubicBezTo>
                    <a:pt x="8874" y="18454"/>
                    <a:pt x="8874" y="18301"/>
                    <a:pt x="8874" y="18224"/>
                  </a:cubicBezTo>
                  <a:lnTo>
                    <a:pt x="9027" y="18607"/>
                  </a:lnTo>
                  <a:cubicBezTo>
                    <a:pt x="9016" y="18595"/>
                    <a:pt x="9005" y="18591"/>
                    <a:pt x="8994" y="18591"/>
                  </a:cubicBezTo>
                  <a:cubicBezTo>
                    <a:pt x="8970" y="18591"/>
                    <a:pt x="8950" y="18618"/>
                    <a:pt x="8950" y="18645"/>
                  </a:cubicBezTo>
                  <a:cubicBezTo>
                    <a:pt x="8989" y="18951"/>
                    <a:pt x="9027" y="19295"/>
                    <a:pt x="9103" y="19601"/>
                  </a:cubicBezTo>
                  <a:cubicBezTo>
                    <a:pt x="9103" y="19620"/>
                    <a:pt x="9113" y="19630"/>
                    <a:pt x="9127" y="19630"/>
                  </a:cubicBezTo>
                  <a:cubicBezTo>
                    <a:pt x="9142" y="19630"/>
                    <a:pt x="9161" y="19620"/>
                    <a:pt x="9180" y="19601"/>
                  </a:cubicBezTo>
                  <a:cubicBezTo>
                    <a:pt x="9180" y="19333"/>
                    <a:pt x="9103" y="19027"/>
                    <a:pt x="9065" y="18760"/>
                  </a:cubicBezTo>
                  <a:lnTo>
                    <a:pt x="9065" y="18760"/>
                  </a:lnTo>
                  <a:cubicBezTo>
                    <a:pt x="9715" y="20557"/>
                    <a:pt x="10404" y="22355"/>
                    <a:pt x="11016" y="24152"/>
                  </a:cubicBezTo>
                  <a:cubicBezTo>
                    <a:pt x="12813" y="29239"/>
                    <a:pt x="14687" y="34326"/>
                    <a:pt x="16638" y="39336"/>
                  </a:cubicBezTo>
                  <a:lnTo>
                    <a:pt x="16408" y="39412"/>
                  </a:lnTo>
                  <a:cubicBezTo>
                    <a:pt x="14420" y="34211"/>
                    <a:pt x="12469" y="29048"/>
                    <a:pt x="10519" y="23885"/>
                  </a:cubicBezTo>
                  <a:cubicBezTo>
                    <a:pt x="9142" y="20213"/>
                    <a:pt x="7841" y="16503"/>
                    <a:pt x="6426" y="12831"/>
                  </a:cubicBezTo>
                  <a:cubicBezTo>
                    <a:pt x="6464" y="12831"/>
                    <a:pt x="6464" y="12793"/>
                    <a:pt x="6464" y="12755"/>
                  </a:cubicBezTo>
                  <a:cubicBezTo>
                    <a:pt x="6499" y="12096"/>
                    <a:pt x="6471" y="11436"/>
                    <a:pt x="6408" y="10777"/>
                  </a:cubicBezTo>
                  <a:close/>
                  <a:moveTo>
                    <a:pt x="13808" y="40713"/>
                  </a:moveTo>
                  <a:lnTo>
                    <a:pt x="13693" y="40789"/>
                  </a:lnTo>
                  <a:lnTo>
                    <a:pt x="13540" y="40866"/>
                  </a:lnTo>
                  <a:cubicBezTo>
                    <a:pt x="13616" y="40828"/>
                    <a:pt x="13693" y="40789"/>
                    <a:pt x="13808" y="40713"/>
                  </a:cubicBezTo>
                  <a:close/>
                  <a:moveTo>
                    <a:pt x="36067" y="32413"/>
                  </a:moveTo>
                  <a:cubicBezTo>
                    <a:pt x="35952" y="32605"/>
                    <a:pt x="35914" y="32758"/>
                    <a:pt x="35875" y="32949"/>
                  </a:cubicBezTo>
                  <a:cubicBezTo>
                    <a:pt x="28379" y="35894"/>
                    <a:pt x="20768" y="38571"/>
                    <a:pt x="13387" y="41784"/>
                  </a:cubicBezTo>
                  <a:cubicBezTo>
                    <a:pt x="13540" y="41401"/>
                    <a:pt x="13808" y="41095"/>
                    <a:pt x="14114" y="40827"/>
                  </a:cubicBezTo>
                  <a:cubicBezTo>
                    <a:pt x="21495" y="38265"/>
                    <a:pt x="28762" y="35205"/>
                    <a:pt x="36067" y="32413"/>
                  </a:cubicBezTo>
                  <a:close/>
                  <a:moveTo>
                    <a:pt x="13502" y="41019"/>
                  </a:moveTo>
                  <a:cubicBezTo>
                    <a:pt x="13310" y="41325"/>
                    <a:pt x="13157" y="41631"/>
                    <a:pt x="13043" y="41937"/>
                  </a:cubicBezTo>
                  <a:lnTo>
                    <a:pt x="13005" y="41937"/>
                  </a:lnTo>
                  <a:lnTo>
                    <a:pt x="12966" y="41898"/>
                  </a:lnTo>
                  <a:cubicBezTo>
                    <a:pt x="12966" y="41898"/>
                    <a:pt x="13005" y="41898"/>
                    <a:pt x="13005" y="41860"/>
                  </a:cubicBezTo>
                  <a:cubicBezTo>
                    <a:pt x="13043" y="41784"/>
                    <a:pt x="13081" y="41707"/>
                    <a:pt x="13081" y="41631"/>
                  </a:cubicBezTo>
                  <a:cubicBezTo>
                    <a:pt x="13081" y="41575"/>
                    <a:pt x="13061" y="41539"/>
                    <a:pt x="13035" y="41539"/>
                  </a:cubicBezTo>
                  <a:cubicBezTo>
                    <a:pt x="13025" y="41539"/>
                    <a:pt x="13015" y="41544"/>
                    <a:pt x="13005" y="41554"/>
                  </a:cubicBezTo>
                  <a:cubicBezTo>
                    <a:pt x="12966" y="41631"/>
                    <a:pt x="12928" y="41707"/>
                    <a:pt x="12890" y="41784"/>
                  </a:cubicBezTo>
                  <a:cubicBezTo>
                    <a:pt x="12852" y="41822"/>
                    <a:pt x="12852" y="41860"/>
                    <a:pt x="12890" y="41860"/>
                  </a:cubicBezTo>
                  <a:cubicBezTo>
                    <a:pt x="12852" y="41860"/>
                    <a:pt x="12813" y="41937"/>
                    <a:pt x="12852" y="41975"/>
                  </a:cubicBezTo>
                  <a:cubicBezTo>
                    <a:pt x="12890" y="42013"/>
                    <a:pt x="12928" y="42051"/>
                    <a:pt x="12966" y="42090"/>
                  </a:cubicBezTo>
                  <a:cubicBezTo>
                    <a:pt x="12966" y="42204"/>
                    <a:pt x="12928" y="42281"/>
                    <a:pt x="12928" y="42357"/>
                  </a:cubicBezTo>
                  <a:cubicBezTo>
                    <a:pt x="12775" y="42319"/>
                    <a:pt x="12622" y="42243"/>
                    <a:pt x="12469" y="42204"/>
                  </a:cubicBezTo>
                  <a:lnTo>
                    <a:pt x="12546" y="42051"/>
                  </a:lnTo>
                  <a:cubicBezTo>
                    <a:pt x="12699" y="41707"/>
                    <a:pt x="12928" y="41401"/>
                    <a:pt x="13234" y="41133"/>
                  </a:cubicBezTo>
                  <a:lnTo>
                    <a:pt x="13502" y="41019"/>
                  </a:lnTo>
                  <a:close/>
                  <a:moveTo>
                    <a:pt x="35799" y="33370"/>
                  </a:moveTo>
                  <a:lnTo>
                    <a:pt x="35799" y="33370"/>
                  </a:lnTo>
                  <a:cubicBezTo>
                    <a:pt x="35761" y="33523"/>
                    <a:pt x="35761" y="33675"/>
                    <a:pt x="35723" y="33828"/>
                  </a:cubicBezTo>
                  <a:cubicBezTo>
                    <a:pt x="28303" y="36773"/>
                    <a:pt x="20692" y="39451"/>
                    <a:pt x="13387" y="42625"/>
                  </a:cubicBezTo>
                  <a:cubicBezTo>
                    <a:pt x="13387" y="42625"/>
                    <a:pt x="13387" y="42587"/>
                    <a:pt x="13387" y="42587"/>
                  </a:cubicBezTo>
                  <a:cubicBezTo>
                    <a:pt x="13310" y="42549"/>
                    <a:pt x="13272" y="42510"/>
                    <a:pt x="13234" y="42510"/>
                  </a:cubicBezTo>
                  <a:cubicBezTo>
                    <a:pt x="13234" y="42281"/>
                    <a:pt x="13272" y="42090"/>
                    <a:pt x="13349" y="41937"/>
                  </a:cubicBezTo>
                  <a:cubicBezTo>
                    <a:pt x="20921" y="39336"/>
                    <a:pt x="28303" y="36200"/>
                    <a:pt x="35799" y="33370"/>
                  </a:cubicBezTo>
                  <a:close/>
                  <a:moveTo>
                    <a:pt x="12431" y="42319"/>
                  </a:moveTo>
                  <a:cubicBezTo>
                    <a:pt x="12584" y="42396"/>
                    <a:pt x="12737" y="42472"/>
                    <a:pt x="12928" y="42549"/>
                  </a:cubicBezTo>
                  <a:lnTo>
                    <a:pt x="12928" y="42855"/>
                  </a:lnTo>
                  <a:lnTo>
                    <a:pt x="12852" y="42855"/>
                  </a:lnTo>
                  <a:cubicBezTo>
                    <a:pt x="12737" y="42778"/>
                    <a:pt x="12584" y="42663"/>
                    <a:pt x="12507" y="42549"/>
                  </a:cubicBezTo>
                  <a:lnTo>
                    <a:pt x="12431" y="42549"/>
                  </a:lnTo>
                  <a:cubicBezTo>
                    <a:pt x="12393" y="42434"/>
                    <a:pt x="12431" y="42396"/>
                    <a:pt x="12431" y="42319"/>
                  </a:cubicBezTo>
                  <a:close/>
                  <a:moveTo>
                    <a:pt x="4743" y="9122"/>
                  </a:moveTo>
                  <a:cubicBezTo>
                    <a:pt x="6388" y="14246"/>
                    <a:pt x="8415" y="19257"/>
                    <a:pt x="10327" y="24305"/>
                  </a:cubicBezTo>
                  <a:cubicBezTo>
                    <a:pt x="12201" y="29354"/>
                    <a:pt x="14152" y="34440"/>
                    <a:pt x="16064" y="39489"/>
                  </a:cubicBezTo>
                  <a:lnTo>
                    <a:pt x="14037" y="40254"/>
                  </a:lnTo>
                  <a:cubicBezTo>
                    <a:pt x="13234" y="40522"/>
                    <a:pt x="12584" y="41133"/>
                    <a:pt x="12240" y="41937"/>
                  </a:cubicBezTo>
                  <a:cubicBezTo>
                    <a:pt x="12087" y="42243"/>
                    <a:pt x="12010" y="42549"/>
                    <a:pt x="11972" y="42893"/>
                  </a:cubicBezTo>
                  <a:lnTo>
                    <a:pt x="919" y="13596"/>
                  </a:lnTo>
                  <a:cubicBezTo>
                    <a:pt x="383" y="12105"/>
                    <a:pt x="1148" y="10498"/>
                    <a:pt x="2602" y="9925"/>
                  </a:cubicBezTo>
                  <a:lnTo>
                    <a:pt x="4743" y="9122"/>
                  </a:lnTo>
                  <a:close/>
                  <a:moveTo>
                    <a:pt x="12354" y="42663"/>
                  </a:moveTo>
                  <a:cubicBezTo>
                    <a:pt x="12507" y="42816"/>
                    <a:pt x="12699" y="42931"/>
                    <a:pt x="12890" y="43046"/>
                  </a:cubicBezTo>
                  <a:lnTo>
                    <a:pt x="12890" y="43199"/>
                  </a:lnTo>
                  <a:lnTo>
                    <a:pt x="12890" y="43390"/>
                  </a:lnTo>
                  <a:cubicBezTo>
                    <a:pt x="12852" y="43390"/>
                    <a:pt x="12775" y="43352"/>
                    <a:pt x="12699" y="43313"/>
                  </a:cubicBezTo>
                  <a:cubicBezTo>
                    <a:pt x="12546" y="43237"/>
                    <a:pt x="12393" y="43122"/>
                    <a:pt x="12278" y="43008"/>
                  </a:cubicBezTo>
                  <a:cubicBezTo>
                    <a:pt x="12278" y="42893"/>
                    <a:pt x="12316" y="42778"/>
                    <a:pt x="12354" y="42663"/>
                  </a:cubicBezTo>
                  <a:close/>
                  <a:moveTo>
                    <a:pt x="12278" y="43199"/>
                  </a:moveTo>
                  <a:cubicBezTo>
                    <a:pt x="12393" y="43313"/>
                    <a:pt x="12507" y="43390"/>
                    <a:pt x="12660" y="43466"/>
                  </a:cubicBezTo>
                  <a:cubicBezTo>
                    <a:pt x="12737" y="43505"/>
                    <a:pt x="12852" y="43543"/>
                    <a:pt x="12928" y="43581"/>
                  </a:cubicBezTo>
                  <a:cubicBezTo>
                    <a:pt x="12966" y="43658"/>
                    <a:pt x="13005" y="43734"/>
                    <a:pt x="13005" y="43811"/>
                  </a:cubicBezTo>
                  <a:lnTo>
                    <a:pt x="12852" y="43772"/>
                  </a:lnTo>
                  <a:cubicBezTo>
                    <a:pt x="12660" y="43658"/>
                    <a:pt x="12469" y="43543"/>
                    <a:pt x="12278" y="43428"/>
                  </a:cubicBezTo>
                  <a:cubicBezTo>
                    <a:pt x="12278" y="43352"/>
                    <a:pt x="12278" y="43275"/>
                    <a:pt x="12278" y="43199"/>
                  </a:cubicBezTo>
                  <a:close/>
                  <a:moveTo>
                    <a:pt x="12316" y="43619"/>
                  </a:moveTo>
                  <a:lnTo>
                    <a:pt x="12316" y="43619"/>
                  </a:lnTo>
                  <a:cubicBezTo>
                    <a:pt x="12469" y="43734"/>
                    <a:pt x="12660" y="43849"/>
                    <a:pt x="12813" y="43925"/>
                  </a:cubicBezTo>
                  <a:lnTo>
                    <a:pt x="13043" y="44040"/>
                  </a:lnTo>
                  <a:cubicBezTo>
                    <a:pt x="13119" y="44155"/>
                    <a:pt x="13196" y="44308"/>
                    <a:pt x="13272" y="44423"/>
                  </a:cubicBezTo>
                  <a:cubicBezTo>
                    <a:pt x="13043" y="44346"/>
                    <a:pt x="12775" y="44231"/>
                    <a:pt x="12546" y="44155"/>
                  </a:cubicBezTo>
                  <a:cubicBezTo>
                    <a:pt x="12546" y="44144"/>
                    <a:pt x="12539" y="44139"/>
                    <a:pt x="12530" y="44139"/>
                  </a:cubicBezTo>
                  <a:cubicBezTo>
                    <a:pt x="12507" y="44139"/>
                    <a:pt x="12469" y="44166"/>
                    <a:pt x="12469" y="44193"/>
                  </a:cubicBezTo>
                  <a:lnTo>
                    <a:pt x="12431" y="44193"/>
                  </a:lnTo>
                  <a:cubicBezTo>
                    <a:pt x="12393" y="44002"/>
                    <a:pt x="12316" y="43811"/>
                    <a:pt x="12316" y="43619"/>
                  </a:cubicBezTo>
                  <a:close/>
                  <a:moveTo>
                    <a:pt x="35723" y="34211"/>
                  </a:moveTo>
                  <a:cubicBezTo>
                    <a:pt x="35723" y="34326"/>
                    <a:pt x="35723" y="34440"/>
                    <a:pt x="35723" y="34517"/>
                  </a:cubicBezTo>
                  <a:cubicBezTo>
                    <a:pt x="35723" y="34555"/>
                    <a:pt x="35761" y="34593"/>
                    <a:pt x="35761" y="34670"/>
                  </a:cubicBezTo>
                  <a:cubicBezTo>
                    <a:pt x="28341" y="37577"/>
                    <a:pt x="20807" y="40216"/>
                    <a:pt x="13540" y="43428"/>
                  </a:cubicBezTo>
                  <a:cubicBezTo>
                    <a:pt x="13502" y="43428"/>
                    <a:pt x="13502" y="43466"/>
                    <a:pt x="13540" y="43466"/>
                  </a:cubicBezTo>
                  <a:cubicBezTo>
                    <a:pt x="21074" y="40942"/>
                    <a:pt x="28456" y="37844"/>
                    <a:pt x="35875" y="34976"/>
                  </a:cubicBezTo>
                  <a:cubicBezTo>
                    <a:pt x="35952" y="35129"/>
                    <a:pt x="36028" y="35244"/>
                    <a:pt x="36105" y="35358"/>
                  </a:cubicBezTo>
                  <a:cubicBezTo>
                    <a:pt x="28685" y="38265"/>
                    <a:pt x="21113" y="40942"/>
                    <a:pt x="13808" y="44155"/>
                  </a:cubicBezTo>
                  <a:cubicBezTo>
                    <a:pt x="13769" y="44155"/>
                    <a:pt x="13808" y="44193"/>
                    <a:pt x="13846" y="44193"/>
                  </a:cubicBezTo>
                  <a:cubicBezTo>
                    <a:pt x="21419" y="41631"/>
                    <a:pt x="28877" y="38494"/>
                    <a:pt x="36373" y="35626"/>
                  </a:cubicBezTo>
                  <a:cubicBezTo>
                    <a:pt x="36449" y="35703"/>
                    <a:pt x="36526" y="35779"/>
                    <a:pt x="36640" y="35856"/>
                  </a:cubicBezTo>
                  <a:cubicBezTo>
                    <a:pt x="32892" y="37232"/>
                    <a:pt x="29182" y="38647"/>
                    <a:pt x="25473" y="40063"/>
                  </a:cubicBezTo>
                  <a:cubicBezTo>
                    <a:pt x="21648" y="41516"/>
                    <a:pt x="17632" y="42893"/>
                    <a:pt x="13961" y="44690"/>
                  </a:cubicBezTo>
                  <a:cubicBezTo>
                    <a:pt x="13731" y="44537"/>
                    <a:pt x="13578" y="44346"/>
                    <a:pt x="13425" y="44117"/>
                  </a:cubicBezTo>
                  <a:cubicBezTo>
                    <a:pt x="13463" y="44078"/>
                    <a:pt x="13463" y="44040"/>
                    <a:pt x="13425" y="44040"/>
                  </a:cubicBezTo>
                  <a:lnTo>
                    <a:pt x="13387" y="44002"/>
                  </a:lnTo>
                  <a:cubicBezTo>
                    <a:pt x="13349" y="43887"/>
                    <a:pt x="13272" y="43734"/>
                    <a:pt x="13272" y="43619"/>
                  </a:cubicBezTo>
                  <a:cubicBezTo>
                    <a:pt x="13272" y="43581"/>
                    <a:pt x="13272" y="43543"/>
                    <a:pt x="13272" y="43543"/>
                  </a:cubicBezTo>
                  <a:cubicBezTo>
                    <a:pt x="13234" y="43505"/>
                    <a:pt x="13234" y="43505"/>
                    <a:pt x="13272" y="43505"/>
                  </a:cubicBezTo>
                  <a:cubicBezTo>
                    <a:pt x="13234" y="43352"/>
                    <a:pt x="13196" y="43237"/>
                    <a:pt x="13196" y="43122"/>
                  </a:cubicBezTo>
                  <a:cubicBezTo>
                    <a:pt x="13272" y="43122"/>
                    <a:pt x="13310" y="43008"/>
                    <a:pt x="13234" y="42969"/>
                  </a:cubicBezTo>
                  <a:lnTo>
                    <a:pt x="13196" y="42969"/>
                  </a:lnTo>
                  <a:cubicBezTo>
                    <a:pt x="13157" y="42855"/>
                    <a:pt x="13157" y="42778"/>
                    <a:pt x="13196" y="42663"/>
                  </a:cubicBezTo>
                  <a:lnTo>
                    <a:pt x="13272" y="42702"/>
                  </a:lnTo>
                  <a:cubicBezTo>
                    <a:pt x="13234" y="42702"/>
                    <a:pt x="13272" y="42740"/>
                    <a:pt x="13310" y="42740"/>
                  </a:cubicBezTo>
                  <a:cubicBezTo>
                    <a:pt x="20883" y="40216"/>
                    <a:pt x="28265" y="37079"/>
                    <a:pt x="35723" y="34211"/>
                  </a:cubicBezTo>
                  <a:close/>
                  <a:moveTo>
                    <a:pt x="12507" y="44308"/>
                  </a:moveTo>
                  <a:cubicBezTo>
                    <a:pt x="12852" y="44461"/>
                    <a:pt x="13234" y="44652"/>
                    <a:pt x="13616" y="44805"/>
                  </a:cubicBezTo>
                  <a:cubicBezTo>
                    <a:pt x="13272" y="44690"/>
                    <a:pt x="12928" y="44576"/>
                    <a:pt x="12584" y="44499"/>
                  </a:cubicBezTo>
                  <a:cubicBezTo>
                    <a:pt x="12584" y="44423"/>
                    <a:pt x="12546" y="44384"/>
                    <a:pt x="12507" y="44308"/>
                  </a:cubicBezTo>
                  <a:close/>
                  <a:moveTo>
                    <a:pt x="37061" y="36161"/>
                  </a:moveTo>
                  <a:cubicBezTo>
                    <a:pt x="37214" y="36276"/>
                    <a:pt x="37405" y="36353"/>
                    <a:pt x="37558" y="36467"/>
                  </a:cubicBezTo>
                  <a:lnTo>
                    <a:pt x="37673" y="36582"/>
                  </a:lnTo>
                  <a:cubicBezTo>
                    <a:pt x="37711" y="36601"/>
                    <a:pt x="37750" y="36611"/>
                    <a:pt x="37788" y="36611"/>
                  </a:cubicBezTo>
                  <a:cubicBezTo>
                    <a:pt x="37826" y="36611"/>
                    <a:pt x="37864" y="36601"/>
                    <a:pt x="37903" y="36582"/>
                  </a:cubicBezTo>
                  <a:lnTo>
                    <a:pt x="38055" y="36620"/>
                  </a:lnTo>
                  <a:cubicBezTo>
                    <a:pt x="34040" y="37997"/>
                    <a:pt x="30024" y="39451"/>
                    <a:pt x="26008" y="40866"/>
                  </a:cubicBezTo>
                  <a:cubicBezTo>
                    <a:pt x="22413" y="42204"/>
                    <a:pt x="18435" y="43275"/>
                    <a:pt x="15032" y="45111"/>
                  </a:cubicBezTo>
                  <a:cubicBezTo>
                    <a:pt x="14764" y="45073"/>
                    <a:pt x="14496" y="44996"/>
                    <a:pt x="14228" y="44843"/>
                  </a:cubicBezTo>
                  <a:cubicBezTo>
                    <a:pt x="14190" y="44843"/>
                    <a:pt x="14152" y="44805"/>
                    <a:pt x="14075" y="44805"/>
                  </a:cubicBezTo>
                  <a:cubicBezTo>
                    <a:pt x="18091" y="43466"/>
                    <a:pt x="21954" y="41669"/>
                    <a:pt x="25893" y="40177"/>
                  </a:cubicBezTo>
                  <a:cubicBezTo>
                    <a:pt x="29565" y="38762"/>
                    <a:pt x="33313" y="37462"/>
                    <a:pt x="37061" y="36161"/>
                  </a:cubicBezTo>
                  <a:close/>
                  <a:moveTo>
                    <a:pt x="35684" y="37768"/>
                  </a:moveTo>
                  <a:lnTo>
                    <a:pt x="15758" y="45264"/>
                  </a:lnTo>
                  <a:lnTo>
                    <a:pt x="15337" y="45188"/>
                  </a:lnTo>
                  <a:cubicBezTo>
                    <a:pt x="19086" y="44078"/>
                    <a:pt x="22681" y="42204"/>
                    <a:pt x="26352" y="40827"/>
                  </a:cubicBezTo>
                  <a:cubicBezTo>
                    <a:pt x="29412" y="39718"/>
                    <a:pt x="32548" y="38724"/>
                    <a:pt x="35684" y="37768"/>
                  </a:cubicBezTo>
                  <a:close/>
                  <a:moveTo>
                    <a:pt x="12775" y="44767"/>
                  </a:moveTo>
                  <a:lnTo>
                    <a:pt x="12775" y="44767"/>
                  </a:lnTo>
                  <a:cubicBezTo>
                    <a:pt x="13005" y="44843"/>
                    <a:pt x="13234" y="44920"/>
                    <a:pt x="13502" y="44996"/>
                  </a:cubicBezTo>
                  <a:cubicBezTo>
                    <a:pt x="13846" y="45188"/>
                    <a:pt x="14228" y="45341"/>
                    <a:pt x="14611" y="45417"/>
                  </a:cubicBezTo>
                  <a:cubicBezTo>
                    <a:pt x="14649" y="45417"/>
                    <a:pt x="14687" y="45417"/>
                    <a:pt x="14726" y="45379"/>
                  </a:cubicBezTo>
                  <a:cubicBezTo>
                    <a:pt x="14879" y="45417"/>
                    <a:pt x="15032" y="45455"/>
                    <a:pt x="15185" y="45494"/>
                  </a:cubicBezTo>
                  <a:cubicBezTo>
                    <a:pt x="14993" y="45532"/>
                    <a:pt x="14802" y="45608"/>
                    <a:pt x="14611" y="45608"/>
                  </a:cubicBezTo>
                  <a:cubicBezTo>
                    <a:pt x="14420" y="45570"/>
                    <a:pt x="14267" y="45532"/>
                    <a:pt x="14075" y="45494"/>
                  </a:cubicBezTo>
                  <a:lnTo>
                    <a:pt x="13310" y="45264"/>
                  </a:lnTo>
                  <a:cubicBezTo>
                    <a:pt x="13119" y="45149"/>
                    <a:pt x="12928" y="44958"/>
                    <a:pt x="12775" y="44767"/>
                  </a:cubicBezTo>
                  <a:close/>
                  <a:moveTo>
                    <a:pt x="16477" y="0"/>
                  </a:moveTo>
                  <a:cubicBezTo>
                    <a:pt x="16437" y="0"/>
                    <a:pt x="16397" y="17"/>
                    <a:pt x="16370" y="57"/>
                  </a:cubicBezTo>
                  <a:cubicBezTo>
                    <a:pt x="16141" y="478"/>
                    <a:pt x="16026" y="937"/>
                    <a:pt x="16026" y="1434"/>
                  </a:cubicBezTo>
                  <a:cubicBezTo>
                    <a:pt x="15643" y="1281"/>
                    <a:pt x="15223" y="1205"/>
                    <a:pt x="14802" y="1205"/>
                  </a:cubicBezTo>
                  <a:cubicBezTo>
                    <a:pt x="14687" y="1205"/>
                    <a:pt x="14687" y="1358"/>
                    <a:pt x="14764" y="1396"/>
                  </a:cubicBezTo>
                  <a:cubicBezTo>
                    <a:pt x="14726" y="1434"/>
                    <a:pt x="14726" y="1511"/>
                    <a:pt x="14764" y="1549"/>
                  </a:cubicBezTo>
                  <a:cubicBezTo>
                    <a:pt x="14955" y="1931"/>
                    <a:pt x="15146" y="2275"/>
                    <a:pt x="15376" y="2658"/>
                  </a:cubicBezTo>
                  <a:cubicBezTo>
                    <a:pt x="15376" y="2734"/>
                    <a:pt x="15376" y="2773"/>
                    <a:pt x="15414" y="2811"/>
                  </a:cubicBezTo>
                  <a:cubicBezTo>
                    <a:pt x="15414" y="2849"/>
                    <a:pt x="15452" y="2887"/>
                    <a:pt x="15452" y="2887"/>
                  </a:cubicBezTo>
                  <a:cubicBezTo>
                    <a:pt x="15529" y="3002"/>
                    <a:pt x="15605" y="3117"/>
                    <a:pt x="15682" y="3270"/>
                  </a:cubicBezTo>
                  <a:lnTo>
                    <a:pt x="15682" y="3308"/>
                  </a:lnTo>
                  <a:cubicBezTo>
                    <a:pt x="15682" y="3346"/>
                    <a:pt x="15682" y="3346"/>
                    <a:pt x="15720" y="3346"/>
                  </a:cubicBezTo>
                  <a:cubicBezTo>
                    <a:pt x="15835" y="3576"/>
                    <a:pt x="15949" y="3767"/>
                    <a:pt x="16064" y="3958"/>
                  </a:cubicBezTo>
                  <a:lnTo>
                    <a:pt x="16064" y="4073"/>
                  </a:lnTo>
                  <a:cubicBezTo>
                    <a:pt x="16102" y="4111"/>
                    <a:pt x="16141" y="4111"/>
                    <a:pt x="16179" y="4111"/>
                  </a:cubicBezTo>
                  <a:cubicBezTo>
                    <a:pt x="16217" y="4226"/>
                    <a:pt x="16255" y="4303"/>
                    <a:pt x="16332" y="4417"/>
                  </a:cubicBezTo>
                  <a:lnTo>
                    <a:pt x="2487" y="9619"/>
                  </a:lnTo>
                  <a:cubicBezTo>
                    <a:pt x="804" y="10231"/>
                    <a:pt x="1" y="12066"/>
                    <a:pt x="613" y="13749"/>
                  </a:cubicBezTo>
                  <a:lnTo>
                    <a:pt x="12163" y="44384"/>
                  </a:lnTo>
                  <a:cubicBezTo>
                    <a:pt x="12507" y="45341"/>
                    <a:pt x="13425" y="45952"/>
                    <a:pt x="14458" y="45991"/>
                  </a:cubicBezTo>
                  <a:cubicBezTo>
                    <a:pt x="14726" y="45952"/>
                    <a:pt x="15032" y="45914"/>
                    <a:pt x="15299" y="45799"/>
                  </a:cubicBezTo>
                  <a:lnTo>
                    <a:pt x="38667" y="37041"/>
                  </a:lnTo>
                  <a:lnTo>
                    <a:pt x="38820" y="36965"/>
                  </a:lnTo>
                  <a:lnTo>
                    <a:pt x="38476" y="35970"/>
                  </a:lnTo>
                  <a:cubicBezTo>
                    <a:pt x="38476" y="35970"/>
                    <a:pt x="38438" y="35932"/>
                    <a:pt x="38438" y="35932"/>
                  </a:cubicBezTo>
                  <a:lnTo>
                    <a:pt x="25358" y="1205"/>
                  </a:lnTo>
                  <a:lnTo>
                    <a:pt x="25320" y="1052"/>
                  </a:lnTo>
                  <a:lnTo>
                    <a:pt x="18244" y="3691"/>
                  </a:lnTo>
                  <a:cubicBezTo>
                    <a:pt x="18053" y="3155"/>
                    <a:pt x="17747" y="2658"/>
                    <a:pt x="17518" y="2161"/>
                  </a:cubicBezTo>
                  <a:cubicBezTo>
                    <a:pt x="17288" y="1472"/>
                    <a:pt x="16982" y="822"/>
                    <a:pt x="16600" y="248"/>
                  </a:cubicBezTo>
                  <a:lnTo>
                    <a:pt x="16600" y="134"/>
                  </a:lnTo>
                  <a:cubicBezTo>
                    <a:pt x="16625" y="59"/>
                    <a:pt x="16552" y="0"/>
                    <a:pt x="16477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2"/>
            <p:cNvSpPr/>
            <p:nvPr/>
          </p:nvSpPr>
          <p:spPr>
            <a:xfrm>
              <a:off x="1362375" y="2954700"/>
              <a:ext cx="365575" cy="292350"/>
            </a:xfrm>
            <a:custGeom>
              <a:avLst/>
              <a:gdLst/>
              <a:ahLst/>
              <a:cxnLst/>
              <a:rect l="l" t="t" r="r" b="b"/>
              <a:pathLst>
                <a:path w="14623" h="11694" extrusionOk="0">
                  <a:moveTo>
                    <a:pt x="12146" y="469"/>
                  </a:moveTo>
                  <a:cubicBezTo>
                    <a:pt x="12490" y="2649"/>
                    <a:pt x="13408" y="4790"/>
                    <a:pt x="14288" y="6779"/>
                  </a:cubicBezTo>
                  <a:cubicBezTo>
                    <a:pt x="12299" y="7429"/>
                    <a:pt x="10387" y="8385"/>
                    <a:pt x="8436" y="9150"/>
                  </a:cubicBezTo>
                  <a:cubicBezTo>
                    <a:pt x="6448" y="9915"/>
                    <a:pt x="4459" y="10489"/>
                    <a:pt x="2508" y="11216"/>
                  </a:cubicBezTo>
                  <a:cubicBezTo>
                    <a:pt x="2126" y="9074"/>
                    <a:pt x="1208" y="6932"/>
                    <a:pt x="328" y="4943"/>
                  </a:cubicBezTo>
                  <a:cubicBezTo>
                    <a:pt x="2355" y="4255"/>
                    <a:pt x="4229" y="3299"/>
                    <a:pt x="6218" y="2534"/>
                  </a:cubicBezTo>
                  <a:cubicBezTo>
                    <a:pt x="8207" y="1769"/>
                    <a:pt x="10157" y="1195"/>
                    <a:pt x="12146" y="469"/>
                  </a:cubicBezTo>
                  <a:close/>
                  <a:moveTo>
                    <a:pt x="12166" y="0"/>
                  </a:moveTo>
                  <a:cubicBezTo>
                    <a:pt x="12106" y="0"/>
                    <a:pt x="12047" y="56"/>
                    <a:pt x="12070" y="124"/>
                  </a:cubicBezTo>
                  <a:cubicBezTo>
                    <a:pt x="12070" y="163"/>
                    <a:pt x="12070" y="163"/>
                    <a:pt x="12070" y="163"/>
                  </a:cubicBezTo>
                  <a:cubicBezTo>
                    <a:pt x="8169" y="1157"/>
                    <a:pt x="3732" y="2687"/>
                    <a:pt x="290" y="4829"/>
                  </a:cubicBezTo>
                  <a:cubicBezTo>
                    <a:pt x="265" y="4812"/>
                    <a:pt x="236" y="4804"/>
                    <a:pt x="207" y="4804"/>
                  </a:cubicBezTo>
                  <a:cubicBezTo>
                    <a:pt x="104" y="4804"/>
                    <a:pt x="1" y="4900"/>
                    <a:pt x="60" y="5020"/>
                  </a:cubicBezTo>
                  <a:cubicBezTo>
                    <a:pt x="978" y="7085"/>
                    <a:pt x="1514" y="9227"/>
                    <a:pt x="2279" y="11330"/>
                  </a:cubicBezTo>
                  <a:cubicBezTo>
                    <a:pt x="2240" y="11407"/>
                    <a:pt x="2240" y="11522"/>
                    <a:pt x="2355" y="11560"/>
                  </a:cubicBezTo>
                  <a:lnTo>
                    <a:pt x="2355" y="11636"/>
                  </a:lnTo>
                  <a:cubicBezTo>
                    <a:pt x="2382" y="11676"/>
                    <a:pt x="2418" y="11693"/>
                    <a:pt x="2453" y="11693"/>
                  </a:cubicBezTo>
                  <a:cubicBezTo>
                    <a:pt x="2520" y="11693"/>
                    <a:pt x="2585" y="11635"/>
                    <a:pt x="2585" y="11560"/>
                  </a:cubicBezTo>
                  <a:cubicBezTo>
                    <a:pt x="2585" y="11560"/>
                    <a:pt x="2585" y="11560"/>
                    <a:pt x="2585" y="11522"/>
                  </a:cubicBezTo>
                  <a:cubicBezTo>
                    <a:pt x="6486" y="10566"/>
                    <a:pt x="10922" y="9036"/>
                    <a:pt x="14364" y="6856"/>
                  </a:cubicBezTo>
                  <a:cubicBezTo>
                    <a:pt x="14392" y="6884"/>
                    <a:pt x="14423" y="6896"/>
                    <a:pt x="14452" y="6896"/>
                  </a:cubicBezTo>
                  <a:cubicBezTo>
                    <a:pt x="14542" y="6896"/>
                    <a:pt x="14623" y="6780"/>
                    <a:pt x="14594" y="6664"/>
                  </a:cubicBezTo>
                  <a:cubicBezTo>
                    <a:pt x="13676" y="4599"/>
                    <a:pt x="13141" y="2457"/>
                    <a:pt x="12376" y="354"/>
                  </a:cubicBezTo>
                  <a:cubicBezTo>
                    <a:pt x="12414" y="277"/>
                    <a:pt x="12376" y="201"/>
                    <a:pt x="12299" y="163"/>
                  </a:cubicBezTo>
                  <a:lnTo>
                    <a:pt x="12261" y="86"/>
                  </a:lnTo>
                  <a:cubicBezTo>
                    <a:pt x="12246" y="25"/>
                    <a:pt x="12206" y="0"/>
                    <a:pt x="12166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2"/>
            <p:cNvSpPr/>
            <p:nvPr/>
          </p:nvSpPr>
          <p:spPr>
            <a:xfrm>
              <a:off x="1441075" y="3169900"/>
              <a:ext cx="321800" cy="162875"/>
            </a:xfrm>
            <a:custGeom>
              <a:avLst/>
              <a:gdLst/>
              <a:ahLst/>
              <a:cxnLst/>
              <a:rect l="l" t="t" r="r" b="b"/>
              <a:pathLst>
                <a:path w="12872" h="6515" extrusionOk="0">
                  <a:moveTo>
                    <a:pt x="12096" y="389"/>
                  </a:moveTo>
                  <a:lnTo>
                    <a:pt x="12096" y="389"/>
                  </a:lnTo>
                  <a:cubicBezTo>
                    <a:pt x="12058" y="581"/>
                    <a:pt x="12096" y="772"/>
                    <a:pt x="12134" y="963"/>
                  </a:cubicBezTo>
                  <a:cubicBezTo>
                    <a:pt x="12211" y="1231"/>
                    <a:pt x="12326" y="1537"/>
                    <a:pt x="12517" y="1805"/>
                  </a:cubicBezTo>
                  <a:cubicBezTo>
                    <a:pt x="10490" y="2340"/>
                    <a:pt x="8539" y="3220"/>
                    <a:pt x="6550" y="3985"/>
                  </a:cubicBezTo>
                  <a:cubicBezTo>
                    <a:pt x="4600" y="4711"/>
                    <a:pt x="2688" y="5323"/>
                    <a:pt x="775" y="6126"/>
                  </a:cubicBezTo>
                  <a:cubicBezTo>
                    <a:pt x="775" y="5935"/>
                    <a:pt x="775" y="5744"/>
                    <a:pt x="737" y="5591"/>
                  </a:cubicBezTo>
                  <a:cubicBezTo>
                    <a:pt x="661" y="5285"/>
                    <a:pt x="546" y="4979"/>
                    <a:pt x="355" y="4711"/>
                  </a:cubicBezTo>
                  <a:cubicBezTo>
                    <a:pt x="2382" y="4176"/>
                    <a:pt x="4332" y="3296"/>
                    <a:pt x="6321" y="2531"/>
                  </a:cubicBezTo>
                  <a:cubicBezTo>
                    <a:pt x="8271" y="1805"/>
                    <a:pt x="10184" y="1193"/>
                    <a:pt x="12096" y="389"/>
                  </a:cubicBezTo>
                  <a:close/>
                  <a:moveTo>
                    <a:pt x="12294" y="1"/>
                  </a:moveTo>
                  <a:cubicBezTo>
                    <a:pt x="12280" y="1"/>
                    <a:pt x="12265" y="3"/>
                    <a:pt x="12249" y="7"/>
                  </a:cubicBezTo>
                  <a:cubicBezTo>
                    <a:pt x="10107" y="657"/>
                    <a:pt x="8004" y="1499"/>
                    <a:pt x="5900" y="2302"/>
                  </a:cubicBezTo>
                  <a:cubicBezTo>
                    <a:pt x="3988" y="2952"/>
                    <a:pt x="2114" y="3717"/>
                    <a:pt x="316" y="4635"/>
                  </a:cubicBezTo>
                  <a:cubicBezTo>
                    <a:pt x="288" y="4606"/>
                    <a:pt x="252" y="4594"/>
                    <a:pt x="216" y="4594"/>
                  </a:cubicBezTo>
                  <a:cubicBezTo>
                    <a:pt x="108" y="4594"/>
                    <a:pt x="1" y="4702"/>
                    <a:pt x="87" y="4788"/>
                  </a:cubicBezTo>
                  <a:cubicBezTo>
                    <a:pt x="125" y="5094"/>
                    <a:pt x="240" y="5400"/>
                    <a:pt x="431" y="5667"/>
                  </a:cubicBezTo>
                  <a:cubicBezTo>
                    <a:pt x="469" y="5859"/>
                    <a:pt x="431" y="6088"/>
                    <a:pt x="469" y="6279"/>
                  </a:cubicBezTo>
                  <a:cubicBezTo>
                    <a:pt x="401" y="6382"/>
                    <a:pt x="455" y="6515"/>
                    <a:pt x="576" y="6515"/>
                  </a:cubicBezTo>
                  <a:cubicBezTo>
                    <a:pt x="590" y="6515"/>
                    <a:pt x="606" y="6513"/>
                    <a:pt x="622" y="6509"/>
                  </a:cubicBezTo>
                  <a:cubicBezTo>
                    <a:pt x="2764" y="5859"/>
                    <a:pt x="4868" y="5017"/>
                    <a:pt x="6971" y="4214"/>
                  </a:cubicBezTo>
                  <a:cubicBezTo>
                    <a:pt x="8883" y="3564"/>
                    <a:pt x="10757" y="2761"/>
                    <a:pt x="12555" y="1881"/>
                  </a:cubicBezTo>
                  <a:cubicBezTo>
                    <a:pt x="12583" y="1909"/>
                    <a:pt x="12618" y="1921"/>
                    <a:pt x="12653" y="1921"/>
                  </a:cubicBezTo>
                  <a:cubicBezTo>
                    <a:pt x="12761" y="1921"/>
                    <a:pt x="12871" y="1805"/>
                    <a:pt x="12784" y="1690"/>
                  </a:cubicBezTo>
                  <a:cubicBezTo>
                    <a:pt x="12631" y="1460"/>
                    <a:pt x="12517" y="1193"/>
                    <a:pt x="12440" y="925"/>
                  </a:cubicBezTo>
                  <a:cubicBezTo>
                    <a:pt x="12402" y="695"/>
                    <a:pt x="12440" y="428"/>
                    <a:pt x="12402" y="236"/>
                  </a:cubicBezTo>
                  <a:cubicBezTo>
                    <a:pt x="12436" y="134"/>
                    <a:pt x="12409" y="1"/>
                    <a:pt x="12294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1142375" y="3049125"/>
              <a:ext cx="234900" cy="613775"/>
            </a:xfrm>
            <a:custGeom>
              <a:avLst/>
              <a:gdLst/>
              <a:ahLst/>
              <a:cxnLst/>
              <a:rect l="l" t="t" r="r" b="b"/>
              <a:pathLst>
                <a:path w="9396" h="24551" extrusionOk="0">
                  <a:moveTo>
                    <a:pt x="148" y="0"/>
                  </a:moveTo>
                  <a:cubicBezTo>
                    <a:pt x="73" y="0"/>
                    <a:pt x="1" y="59"/>
                    <a:pt x="26" y="134"/>
                  </a:cubicBezTo>
                  <a:cubicBezTo>
                    <a:pt x="2741" y="8357"/>
                    <a:pt x="5916" y="16580"/>
                    <a:pt x="9281" y="24535"/>
                  </a:cubicBezTo>
                  <a:cubicBezTo>
                    <a:pt x="9292" y="24546"/>
                    <a:pt x="9307" y="24551"/>
                    <a:pt x="9322" y="24551"/>
                  </a:cubicBezTo>
                  <a:cubicBezTo>
                    <a:pt x="9358" y="24551"/>
                    <a:pt x="9396" y="24523"/>
                    <a:pt x="9396" y="24496"/>
                  </a:cubicBezTo>
                  <a:cubicBezTo>
                    <a:pt x="6680" y="16274"/>
                    <a:pt x="3621" y="8012"/>
                    <a:pt x="255" y="57"/>
                  </a:cubicBezTo>
                  <a:cubicBezTo>
                    <a:pt x="228" y="17"/>
                    <a:pt x="188" y="0"/>
                    <a:pt x="148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22"/>
          <p:cNvGrpSpPr/>
          <p:nvPr/>
        </p:nvGrpSpPr>
        <p:grpSpPr>
          <a:xfrm>
            <a:off x="129875" y="129002"/>
            <a:ext cx="8879579" cy="4886704"/>
            <a:chOff x="129875" y="129002"/>
            <a:chExt cx="8879579" cy="4886704"/>
          </a:xfrm>
        </p:grpSpPr>
        <p:grpSp>
          <p:nvGrpSpPr>
            <p:cNvPr id="497" name="Google Shape;497;p22"/>
            <p:cNvGrpSpPr/>
            <p:nvPr/>
          </p:nvGrpSpPr>
          <p:grpSpPr>
            <a:xfrm>
              <a:off x="139519" y="132777"/>
              <a:ext cx="8864961" cy="4877945"/>
              <a:chOff x="245600" y="857825"/>
              <a:chExt cx="7086300" cy="3985575"/>
            </a:xfrm>
          </p:grpSpPr>
          <p:sp>
            <p:nvSpPr>
              <p:cNvPr id="498" name="Google Shape;498;p22"/>
              <p:cNvSpPr/>
              <p:nvPr/>
            </p:nvSpPr>
            <p:spPr>
              <a:xfrm>
                <a:off x="245600" y="857825"/>
                <a:ext cx="7086300" cy="3985575"/>
              </a:xfrm>
              <a:custGeom>
                <a:avLst/>
                <a:gdLst/>
                <a:ahLst/>
                <a:cxnLst/>
                <a:rect l="l" t="t" r="r" b="b"/>
                <a:pathLst>
                  <a:path w="283452" h="159423" fill="none" extrusionOk="0">
                    <a:moveTo>
                      <a:pt x="274803" y="76037"/>
                    </a:moveTo>
                    <a:lnTo>
                      <a:pt x="272203" y="79187"/>
                    </a:lnTo>
                    <a:lnTo>
                      <a:pt x="274803" y="82336"/>
                    </a:lnTo>
                    <a:lnTo>
                      <a:pt x="279202" y="87685"/>
                    </a:lnTo>
                    <a:lnTo>
                      <a:pt x="283451" y="92784"/>
                    </a:lnTo>
                    <a:lnTo>
                      <a:pt x="283451" y="159422"/>
                    </a:lnTo>
                    <a:lnTo>
                      <a:pt x="155124" y="159422"/>
                    </a:lnTo>
                    <a:lnTo>
                      <a:pt x="150175" y="155323"/>
                    </a:lnTo>
                    <a:lnTo>
                      <a:pt x="144876" y="150974"/>
                    </a:lnTo>
                    <a:lnTo>
                      <a:pt x="141926" y="148574"/>
                    </a:lnTo>
                    <a:lnTo>
                      <a:pt x="139027" y="150974"/>
                    </a:lnTo>
                    <a:lnTo>
                      <a:pt x="133678" y="155323"/>
                    </a:lnTo>
                    <a:lnTo>
                      <a:pt x="128728" y="159422"/>
                    </a:lnTo>
                    <a:lnTo>
                      <a:pt x="1" y="159422"/>
                    </a:lnTo>
                    <a:lnTo>
                      <a:pt x="1" y="92534"/>
                    </a:lnTo>
                    <a:lnTo>
                      <a:pt x="4250" y="87435"/>
                    </a:lnTo>
                    <a:lnTo>
                      <a:pt x="8599" y="82086"/>
                    </a:lnTo>
                    <a:lnTo>
                      <a:pt x="10999" y="79187"/>
                    </a:lnTo>
                    <a:lnTo>
                      <a:pt x="8599" y="76287"/>
                    </a:lnTo>
                    <a:lnTo>
                      <a:pt x="4250" y="70988"/>
                    </a:lnTo>
                    <a:lnTo>
                      <a:pt x="1" y="65839"/>
                    </a:lnTo>
                    <a:lnTo>
                      <a:pt x="1" y="1"/>
                    </a:lnTo>
                    <a:lnTo>
                      <a:pt x="128478" y="1"/>
                    </a:lnTo>
                    <a:lnTo>
                      <a:pt x="133478" y="4100"/>
                    </a:lnTo>
                    <a:lnTo>
                      <a:pt x="138777" y="8499"/>
                    </a:lnTo>
                    <a:lnTo>
                      <a:pt x="141926" y="11099"/>
                    </a:lnTo>
                    <a:lnTo>
                      <a:pt x="145076" y="8499"/>
                    </a:lnTo>
                    <a:lnTo>
                      <a:pt x="150375" y="4100"/>
                    </a:lnTo>
                    <a:lnTo>
                      <a:pt x="155374" y="1"/>
                    </a:lnTo>
                    <a:lnTo>
                      <a:pt x="283451" y="1"/>
                    </a:lnTo>
                    <a:lnTo>
                      <a:pt x="283451" y="65589"/>
                    </a:lnTo>
                    <a:lnTo>
                      <a:pt x="279202" y="70738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2"/>
              <p:cNvSpPr/>
              <p:nvPr/>
            </p:nvSpPr>
            <p:spPr>
              <a:xfrm>
                <a:off x="245600" y="2909975"/>
                <a:ext cx="21500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00" h="10449" fill="none" extrusionOk="0">
                    <a:moveTo>
                      <a:pt x="1" y="10448"/>
                    </a:moveTo>
                    <a:lnTo>
                      <a:pt x="4250" y="5349"/>
                    </a:lnTo>
                    <a:lnTo>
                      <a:pt x="8599" y="0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2"/>
              <p:cNvSpPr/>
              <p:nvPr/>
            </p:nvSpPr>
            <p:spPr>
              <a:xfrm>
                <a:off x="245600" y="2503800"/>
                <a:ext cx="21500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00" h="10449" fill="none" extrusionOk="0">
                    <a:moveTo>
                      <a:pt x="8599" y="10448"/>
                    </a:moveTo>
                    <a:lnTo>
                      <a:pt x="4250" y="5149"/>
                    </a:lnTo>
                    <a:lnTo>
                      <a:pt x="1" y="0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2"/>
              <p:cNvSpPr/>
              <p:nvPr/>
            </p:nvSpPr>
            <p:spPr>
              <a:xfrm>
                <a:off x="351850" y="960325"/>
                <a:ext cx="6873825" cy="3780575"/>
              </a:xfrm>
              <a:custGeom>
                <a:avLst/>
                <a:gdLst/>
                <a:ahLst/>
                <a:cxnLst/>
                <a:rect l="l" t="t" r="r" b="b"/>
                <a:pathLst>
                  <a:path w="274953" h="151223" fill="none" extrusionOk="0">
                    <a:moveTo>
                      <a:pt x="270553" y="71937"/>
                    </a:moveTo>
                    <a:lnTo>
                      <a:pt x="267953" y="75087"/>
                    </a:lnTo>
                    <a:lnTo>
                      <a:pt x="270553" y="78236"/>
                    </a:lnTo>
                    <a:lnTo>
                      <a:pt x="274952" y="83585"/>
                    </a:lnTo>
                    <a:lnTo>
                      <a:pt x="274952" y="151223"/>
                    </a:lnTo>
                    <a:lnTo>
                      <a:pt x="145925" y="151223"/>
                    </a:lnTo>
                    <a:lnTo>
                      <a:pt x="140626" y="146874"/>
                    </a:lnTo>
                    <a:lnTo>
                      <a:pt x="137676" y="144474"/>
                    </a:lnTo>
                    <a:lnTo>
                      <a:pt x="134777" y="146874"/>
                    </a:lnTo>
                    <a:lnTo>
                      <a:pt x="129428" y="151223"/>
                    </a:lnTo>
                    <a:lnTo>
                      <a:pt x="0" y="151223"/>
                    </a:lnTo>
                    <a:lnTo>
                      <a:pt x="0" y="83335"/>
                    </a:lnTo>
                    <a:lnTo>
                      <a:pt x="4349" y="77986"/>
                    </a:lnTo>
                    <a:lnTo>
                      <a:pt x="6749" y="75087"/>
                    </a:lnTo>
                    <a:lnTo>
                      <a:pt x="4349" y="72187"/>
                    </a:lnTo>
                    <a:lnTo>
                      <a:pt x="0" y="66888"/>
                    </a:lnTo>
                    <a:lnTo>
                      <a:pt x="0" y="0"/>
                    </a:lnTo>
                    <a:lnTo>
                      <a:pt x="129228" y="0"/>
                    </a:lnTo>
                    <a:lnTo>
                      <a:pt x="134527" y="4399"/>
                    </a:lnTo>
                    <a:lnTo>
                      <a:pt x="137676" y="6999"/>
                    </a:lnTo>
                    <a:lnTo>
                      <a:pt x="140826" y="4399"/>
                    </a:lnTo>
                    <a:lnTo>
                      <a:pt x="146125" y="0"/>
                    </a:lnTo>
                    <a:lnTo>
                      <a:pt x="274952" y="0"/>
                    </a:lnTo>
                    <a:lnTo>
                      <a:pt x="274952" y="66638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2"/>
              <p:cNvSpPr/>
              <p:nvPr/>
            </p:nvSpPr>
            <p:spPr>
              <a:xfrm>
                <a:off x="460575" y="1070300"/>
                <a:ext cx="6655100" cy="3561875"/>
              </a:xfrm>
              <a:custGeom>
                <a:avLst/>
                <a:gdLst/>
                <a:ahLst/>
                <a:cxnLst/>
                <a:rect l="l" t="t" r="r" b="b"/>
                <a:pathLst>
                  <a:path w="266204" h="142475" fill="none" extrusionOk="0">
                    <a:moveTo>
                      <a:pt x="266204" y="67538"/>
                    </a:moveTo>
                    <a:lnTo>
                      <a:pt x="263604" y="70688"/>
                    </a:lnTo>
                    <a:lnTo>
                      <a:pt x="266204" y="73837"/>
                    </a:lnTo>
                    <a:lnTo>
                      <a:pt x="266204" y="142475"/>
                    </a:lnTo>
                    <a:lnTo>
                      <a:pt x="136277" y="142475"/>
                    </a:lnTo>
                    <a:lnTo>
                      <a:pt x="133327" y="140075"/>
                    </a:lnTo>
                    <a:lnTo>
                      <a:pt x="130428" y="142475"/>
                    </a:lnTo>
                    <a:lnTo>
                      <a:pt x="0" y="142475"/>
                    </a:lnTo>
                    <a:lnTo>
                      <a:pt x="0" y="73587"/>
                    </a:lnTo>
                    <a:lnTo>
                      <a:pt x="2400" y="70688"/>
                    </a:lnTo>
                    <a:lnTo>
                      <a:pt x="0" y="67788"/>
                    </a:lnTo>
                    <a:lnTo>
                      <a:pt x="0" y="0"/>
                    </a:lnTo>
                    <a:lnTo>
                      <a:pt x="130178" y="0"/>
                    </a:lnTo>
                    <a:lnTo>
                      <a:pt x="133327" y="2600"/>
                    </a:lnTo>
                    <a:lnTo>
                      <a:pt x="136477" y="0"/>
                    </a:lnTo>
                    <a:lnTo>
                      <a:pt x="266204" y="0"/>
                    </a:lnTo>
                    <a:close/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2"/>
              <p:cNvSpPr/>
              <p:nvPr/>
            </p:nvSpPr>
            <p:spPr>
              <a:xfrm>
                <a:off x="3457550" y="857825"/>
                <a:ext cx="2574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500" fill="none" extrusionOk="0">
                    <a:moveTo>
                      <a:pt x="0" y="1"/>
                    </a:moveTo>
                    <a:lnTo>
                      <a:pt x="5000" y="4100"/>
                    </a:lnTo>
                    <a:lnTo>
                      <a:pt x="10299" y="8499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2"/>
              <p:cNvSpPr/>
              <p:nvPr/>
            </p:nvSpPr>
            <p:spPr>
              <a:xfrm>
                <a:off x="3872475" y="857825"/>
                <a:ext cx="2574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500" fill="none" extrusionOk="0">
                    <a:moveTo>
                      <a:pt x="1" y="8499"/>
                    </a:moveTo>
                    <a:lnTo>
                      <a:pt x="5300" y="4100"/>
                    </a:lnTo>
                    <a:lnTo>
                      <a:pt x="10299" y="1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2"/>
              <p:cNvSpPr/>
              <p:nvPr/>
            </p:nvSpPr>
            <p:spPr>
              <a:xfrm>
                <a:off x="7115650" y="2497550"/>
                <a:ext cx="21625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50" h="10449" fill="none" extrusionOk="0">
                    <a:moveTo>
                      <a:pt x="8649" y="0"/>
                    </a:moveTo>
                    <a:lnTo>
                      <a:pt x="4400" y="5149"/>
                    </a:lnTo>
                    <a:lnTo>
                      <a:pt x="1" y="10448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2"/>
              <p:cNvSpPr/>
              <p:nvPr/>
            </p:nvSpPr>
            <p:spPr>
              <a:xfrm>
                <a:off x="7115650" y="2916225"/>
                <a:ext cx="216250" cy="261225"/>
              </a:xfrm>
              <a:custGeom>
                <a:avLst/>
                <a:gdLst/>
                <a:ahLst/>
                <a:cxnLst/>
                <a:rect l="l" t="t" r="r" b="b"/>
                <a:pathLst>
                  <a:path w="8650" h="10449" fill="none" extrusionOk="0">
                    <a:moveTo>
                      <a:pt x="1" y="0"/>
                    </a:moveTo>
                    <a:lnTo>
                      <a:pt x="4400" y="5349"/>
                    </a:lnTo>
                    <a:lnTo>
                      <a:pt x="8649" y="10448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2"/>
              <p:cNvSpPr/>
              <p:nvPr/>
            </p:nvSpPr>
            <p:spPr>
              <a:xfrm>
                <a:off x="3867475" y="4632150"/>
                <a:ext cx="256225" cy="211250"/>
              </a:xfrm>
              <a:custGeom>
                <a:avLst/>
                <a:gdLst/>
                <a:ahLst/>
                <a:cxnLst/>
                <a:rect l="l" t="t" r="r" b="b"/>
                <a:pathLst>
                  <a:path w="10249" h="8450" fill="none" extrusionOk="0">
                    <a:moveTo>
                      <a:pt x="10249" y="8449"/>
                    </a:moveTo>
                    <a:lnTo>
                      <a:pt x="5300" y="4350"/>
                    </a:lnTo>
                    <a:lnTo>
                      <a:pt x="1" y="1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2"/>
              <p:cNvSpPr/>
              <p:nvPr/>
            </p:nvSpPr>
            <p:spPr>
              <a:xfrm>
                <a:off x="3463800" y="4632150"/>
                <a:ext cx="257475" cy="211250"/>
              </a:xfrm>
              <a:custGeom>
                <a:avLst/>
                <a:gdLst/>
                <a:ahLst/>
                <a:cxnLst/>
                <a:rect l="l" t="t" r="r" b="b"/>
                <a:pathLst>
                  <a:path w="10299" h="8450" fill="none" extrusionOk="0">
                    <a:moveTo>
                      <a:pt x="10299" y="1"/>
                    </a:moveTo>
                    <a:lnTo>
                      <a:pt x="4950" y="4350"/>
                    </a:lnTo>
                    <a:lnTo>
                      <a:pt x="0" y="8449"/>
                    </a:lnTo>
                  </a:path>
                </a:pathLst>
              </a:custGeom>
              <a:noFill/>
              <a:ln w="162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9" name="Google Shape;509;p22"/>
            <p:cNvSpPr/>
            <p:nvPr/>
          </p:nvSpPr>
          <p:spPr>
            <a:xfrm rot="10800000">
              <a:off x="4277400" y="129002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2"/>
            <p:cNvSpPr/>
            <p:nvPr/>
          </p:nvSpPr>
          <p:spPr>
            <a:xfrm flipH="1">
              <a:off x="4280308" y="4770906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2"/>
            <p:cNvSpPr/>
            <p:nvPr/>
          </p:nvSpPr>
          <p:spPr>
            <a:xfrm rot="-5400000" flipH="1">
              <a:off x="8585404" y="2434418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2"/>
            <p:cNvSpPr/>
            <p:nvPr/>
          </p:nvSpPr>
          <p:spPr>
            <a:xfrm rot="5400000">
              <a:off x="-49375" y="2434418"/>
              <a:ext cx="603300" cy="244800"/>
            </a:xfrm>
            <a:prstGeom prst="triangle">
              <a:avLst>
                <a:gd name="adj" fmla="val 4970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Zen Loop"/>
              <a:buNone/>
              <a:defRPr sz="3200" b="1">
                <a:solidFill>
                  <a:schemeClr val="dk1"/>
                </a:solidFill>
                <a:latin typeface="Zen Loop"/>
                <a:ea typeface="Zen Loop"/>
                <a:cs typeface="Zen Loop"/>
                <a:sym typeface="Zen Loo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Loop"/>
              <a:buNone/>
              <a:defRPr sz="3000" b="1">
                <a:solidFill>
                  <a:schemeClr val="dk1"/>
                </a:solidFill>
                <a:latin typeface="Zen Loop"/>
                <a:ea typeface="Zen Loop"/>
                <a:cs typeface="Zen Loop"/>
                <a:sym typeface="Zen Loo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Loop"/>
              <a:buNone/>
              <a:defRPr sz="3000" b="1">
                <a:solidFill>
                  <a:schemeClr val="dk1"/>
                </a:solidFill>
                <a:latin typeface="Zen Loop"/>
                <a:ea typeface="Zen Loop"/>
                <a:cs typeface="Zen Loop"/>
                <a:sym typeface="Zen Loo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Loop"/>
              <a:buNone/>
              <a:defRPr sz="3000" b="1">
                <a:solidFill>
                  <a:schemeClr val="dk1"/>
                </a:solidFill>
                <a:latin typeface="Zen Loop"/>
                <a:ea typeface="Zen Loop"/>
                <a:cs typeface="Zen Loop"/>
                <a:sym typeface="Zen Loo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Loop"/>
              <a:buNone/>
              <a:defRPr sz="3000" b="1">
                <a:solidFill>
                  <a:schemeClr val="dk1"/>
                </a:solidFill>
                <a:latin typeface="Zen Loop"/>
                <a:ea typeface="Zen Loop"/>
                <a:cs typeface="Zen Loop"/>
                <a:sym typeface="Zen Loo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Loop"/>
              <a:buNone/>
              <a:defRPr sz="3000" b="1">
                <a:solidFill>
                  <a:schemeClr val="dk1"/>
                </a:solidFill>
                <a:latin typeface="Zen Loop"/>
                <a:ea typeface="Zen Loop"/>
                <a:cs typeface="Zen Loop"/>
                <a:sym typeface="Zen Loo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Loop"/>
              <a:buNone/>
              <a:defRPr sz="3000" b="1">
                <a:solidFill>
                  <a:schemeClr val="dk1"/>
                </a:solidFill>
                <a:latin typeface="Zen Loop"/>
                <a:ea typeface="Zen Loop"/>
                <a:cs typeface="Zen Loop"/>
                <a:sym typeface="Zen Loo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Loop"/>
              <a:buNone/>
              <a:defRPr sz="3000" b="1">
                <a:solidFill>
                  <a:schemeClr val="dk1"/>
                </a:solidFill>
                <a:latin typeface="Zen Loop"/>
                <a:ea typeface="Zen Loop"/>
                <a:cs typeface="Zen Loop"/>
                <a:sym typeface="Zen Loo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Zen Loop"/>
              <a:buNone/>
              <a:defRPr sz="3000" b="1">
                <a:solidFill>
                  <a:schemeClr val="dk1"/>
                </a:solidFill>
                <a:latin typeface="Zen Loop"/>
                <a:ea typeface="Zen Loop"/>
                <a:cs typeface="Zen Loop"/>
                <a:sym typeface="Zen Loo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●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○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■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●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○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■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●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○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■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6" r:id="rId3"/>
    <p:sldLayoutId id="2147483667" r:id="rId4"/>
    <p:sldLayoutId id="214748366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6"/>
          <p:cNvSpPr txBox="1">
            <a:spLocks noGrp="1"/>
          </p:cNvSpPr>
          <p:nvPr>
            <p:ph type="ctrTitle"/>
          </p:nvPr>
        </p:nvSpPr>
        <p:spPr>
          <a:xfrm>
            <a:off x="1406400" y="1349675"/>
            <a:ext cx="6331500" cy="19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Write &amp; Publish: Your eBook Creation Companion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24" name="Google Shape;524;p26"/>
          <p:cNvSpPr txBox="1">
            <a:spLocks noGrp="1"/>
          </p:cNvSpPr>
          <p:nvPr>
            <p:ph type="subTitle" idx="1"/>
          </p:nvPr>
        </p:nvSpPr>
        <p:spPr>
          <a:xfrm>
            <a:off x="2065500" y="3754765"/>
            <a:ext cx="5013300" cy="5048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Unleash creativity and effortlessly craft captivating eBooks. No design skills needed, just your imagination!</a:t>
            </a:r>
            <a:endParaRPr dirty="0"/>
          </a:p>
        </p:txBody>
      </p:sp>
      <p:grpSp>
        <p:nvGrpSpPr>
          <p:cNvPr id="525" name="Google Shape;525;p26"/>
          <p:cNvGrpSpPr/>
          <p:nvPr/>
        </p:nvGrpSpPr>
        <p:grpSpPr>
          <a:xfrm>
            <a:off x="547609" y="819013"/>
            <a:ext cx="1341509" cy="1111331"/>
            <a:chOff x="335075" y="271200"/>
            <a:chExt cx="1371125" cy="1135750"/>
          </a:xfrm>
        </p:grpSpPr>
        <p:sp>
          <p:nvSpPr>
            <p:cNvPr id="526" name="Google Shape;526;p26"/>
            <p:cNvSpPr/>
            <p:nvPr/>
          </p:nvSpPr>
          <p:spPr>
            <a:xfrm>
              <a:off x="584875" y="322275"/>
              <a:ext cx="9075" cy="8425"/>
            </a:xfrm>
            <a:custGeom>
              <a:avLst/>
              <a:gdLst/>
              <a:ahLst/>
              <a:cxnLst/>
              <a:rect l="l" t="t" r="r" b="b"/>
              <a:pathLst>
                <a:path w="363" h="337" extrusionOk="0">
                  <a:moveTo>
                    <a:pt x="69" y="0"/>
                  </a:moveTo>
                  <a:cubicBezTo>
                    <a:pt x="34" y="0"/>
                    <a:pt x="0" y="36"/>
                    <a:pt x="28" y="92"/>
                  </a:cubicBezTo>
                  <a:lnTo>
                    <a:pt x="258" y="321"/>
                  </a:lnTo>
                  <a:cubicBezTo>
                    <a:pt x="268" y="332"/>
                    <a:pt x="281" y="336"/>
                    <a:pt x="294" y="336"/>
                  </a:cubicBezTo>
                  <a:cubicBezTo>
                    <a:pt x="329" y="336"/>
                    <a:pt x="362" y="301"/>
                    <a:pt x="334" y="245"/>
                  </a:cubicBezTo>
                  <a:lnTo>
                    <a:pt x="105" y="15"/>
                  </a:lnTo>
                  <a:cubicBezTo>
                    <a:pt x="95" y="5"/>
                    <a:pt x="82" y="0"/>
                    <a:pt x="69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6"/>
            <p:cNvSpPr/>
            <p:nvPr/>
          </p:nvSpPr>
          <p:spPr>
            <a:xfrm>
              <a:off x="1656725" y="729000"/>
              <a:ext cx="10275" cy="3100"/>
            </a:xfrm>
            <a:custGeom>
              <a:avLst/>
              <a:gdLst/>
              <a:ahLst/>
              <a:cxnLst/>
              <a:rect l="l" t="t" r="r" b="b"/>
              <a:pathLst>
                <a:path w="411" h="124" extrusionOk="0">
                  <a:moveTo>
                    <a:pt x="372" y="1"/>
                  </a:moveTo>
                  <a:lnTo>
                    <a:pt x="66" y="39"/>
                  </a:lnTo>
                  <a:cubicBezTo>
                    <a:pt x="1" y="39"/>
                    <a:pt x="19" y="123"/>
                    <a:pt x="50" y="123"/>
                  </a:cubicBezTo>
                  <a:cubicBezTo>
                    <a:pt x="55" y="123"/>
                    <a:pt x="61" y="121"/>
                    <a:pt x="66" y="116"/>
                  </a:cubicBezTo>
                  <a:lnTo>
                    <a:pt x="372" y="77"/>
                  </a:lnTo>
                  <a:cubicBezTo>
                    <a:pt x="410" y="77"/>
                    <a:pt x="410" y="1"/>
                    <a:pt x="372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6"/>
            <p:cNvSpPr/>
            <p:nvPr/>
          </p:nvSpPr>
          <p:spPr>
            <a:xfrm>
              <a:off x="335075" y="271200"/>
              <a:ext cx="1371125" cy="1135750"/>
            </a:xfrm>
            <a:custGeom>
              <a:avLst/>
              <a:gdLst/>
              <a:ahLst/>
              <a:cxnLst/>
              <a:rect l="l" t="t" r="r" b="b"/>
              <a:pathLst>
                <a:path w="54845" h="45430" extrusionOk="0">
                  <a:moveTo>
                    <a:pt x="8797" y="3894"/>
                  </a:moveTo>
                  <a:cubicBezTo>
                    <a:pt x="8797" y="4009"/>
                    <a:pt x="8758" y="4124"/>
                    <a:pt x="8720" y="4238"/>
                  </a:cubicBezTo>
                  <a:cubicBezTo>
                    <a:pt x="8414" y="4774"/>
                    <a:pt x="8146" y="5309"/>
                    <a:pt x="7840" y="5883"/>
                  </a:cubicBezTo>
                  <a:cubicBezTo>
                    <a:pt x="7993" y="5194"/>
                    <a:pt x="8261" y="4544"/>
                    <a:pt x="8605" y="3971"/>
                  </a:cubicBezTo>
                  <a:cubicBezTo>
                    <a:pt x="8682" y="3932"/>
                    <a:pt x="8720" y="3932"/>
                    <a:pt x="8797" y="3894"/>
                  </a:cubicBezTo>
                  <a:close/>
                  <a:moveTo>
                    <a:pt x="8567" y="5041"/>
                  </a:moveTo>
                  <a:cubicBezTo>
                    <a:pt x="8491" y="5271"/>
                    <a:pt x="8452" y="5539"/>
                    <a:pt x="8376" y="5768"/>
                  </a:cubicBezTo>
                  <a:cubicBezTo>
                    <a:pt x="8146" y="6227"/>
                    <a:pt x="7840" y="6648"/>
                    <a:pt x="7573" y="7069"/>
                  </a:cubicBezTo>
                  <a:lnTo>
                    <a:pt x="7611" y="6839"/>
                  </a:lnTo>
                  <a:cubicBezTo>
                    <a:pt x="7611" y="6763"/>
                    <a:pt x="7687" y="6571"/>
                    <a:pt x="7726" y="6342"/>
                  </a:cubicBezTo>
                  <a:cubicBezTo>
                    <a:pt x="7764" y="6342"/>
                    <a:pt x="7764" y="6304"/>
                    <a:pt x="7802" y="6304"/>
                  </a:cubicBezTo>
                  <a:cubicBezTo>
                    <a:pt x="8032" y="5883"/>
                    <a:pt x="8299" y="5462"/>
                    <a:pt x="8567" y="5041"/>
                  </a:cubicBezTo>
                  <a:close/>
                  <a:moveTo>
                    <a:pt x="7420" y="6112"/>
                  </a:moveTo>
                  <a:cubicBezTo>
                    <a:pt x="7420" y="6380"/>
                    <a:pt x="7381" y="6571"/>
                    <a:pt x="7343" y="6763"/>
                  </a:cubicBezTo>
                  <a:cubicBezTo>
                    <a:pt x="7190" y="7451"/>
                    <a:pt x="6999" y="8178"/>
                    <a:pt x="6808" y="8866"/>
                  </a:cubicBezTo>
                  <a:cubicBezTo>
                    <a:pt x="6781" y="8839"/>
                    <a:pt x="6715" y="8812"/>
                    <a:pt x="6652" y="8812"/>
                  </a:cubicBezTo>
                  <a:cubicBezTo>
                    <a:pt x="6626" y="8812"/>
                    <a:pt x="6601" y="8817"/>
                    <a:pt x="6578" y="8828"/>
                  </a:cubicBezTo>
                  <a:cubicBezTo>
                    <a:pt x="6770" y="8254"/>
                    <a:pt x="6961" y="7642"/>
                    <a:pt x="7114" y="7069"/>
                  </a:cubicBezTo>
                  <a:cubicBezTo>
                    <a:pt x="7228" y="7030"/>
                    <a:pt x="7305" y="6839"/>
                    <a:pt x="7267" y="6533"/>
                  </a:cubicBezTo>
                  <a:lnTo>
                    <a:pt x="7267" y="6457"/>
                  </a:lnTo>
                  <a:cubicBezTo>
                    <a:pt x="7343" y="6342"/>
                    <a:pt x="7381" y="6227"/>
                    <a:pt x="7420" y="6112"/>
                  </a:cubicBezTo>
                  <a:close/>
                  <a:moveTo>
                    <a:pt x="8223" y="6533"/>
                  </a:moveTo>
                  <a:lnTo>
                    <a:pt x="8223" y="6533"/>
                  </a:lnTo>
                  <a:cubicBezTo>
                    <a:pt x="8185" y="6648"/>
                    <a:pt x="8146" y="6801"/>
                    <a:pt x="8146" y="6916"/>
                  </a:cubicBezTo>
                  <a:cubicBezTo>
                    <a:pt x="8146" y="6916"/>
                    <a:pt x="8108" y="6916"/>
                    <a:pt x="8108" y="6954"/>
                  </a:cubicBezTo>
                  <a:cubicBezTo>
                    <a:pt x="7840" y="7604"/>
                    <a:pt x="7496" y="8254"/>
                    <a:pt x="7114" y="8866"/>
                  </a:cubicBezTo>
                  <a:cubicBezTo>
                    <a:pt x="7190" y="8484"/>
                    <a:pt x="7305" y="8101"/>
                    <a:pt x="7381" y="7719"/>
                  </a:cubicBezTo>
                  <a:cubicBezTo>
                    <a:pt x="7687" y="7336"/>
                    <a:pt x="7955" y="6916"/>
                    <a:pt x="8223" y="6533"/>
                  </a:cubicBezTo>
                  <a:close/>
                  <a:moveTo>
                    <a:pt x="7955" y="7872"/>
                  </a:moveTo>
                  <a:lnTo>
                    <a:pt x="7840" y="8369"/>
                  </a:lnTo>
                  <a:cubicBezTo>
                    <a:pt x="7534" y="9096"/>
                    <a:pt x="7114" y="9746"/>
                    <a:pt x="6731" y="10396"/>
                  </a:cubicBezTo>
                  <a:cubicBezTo>
                    <a:pt x="6770" y="10281"/>
                    <a:pt x="6808" y="10166"/>
                    <a:pt x="6846" y="10013"/>
                  </a:cubicBezTo>
                  <a:cubicBezTo>
                    <a:pt x="6884" y="9822"/>
                    <a:pt x="6922" y="9631"/>
                    <a:pt x="6999" y="9402"/>
                  </a:cubicBezTo>
                  <a:cubicBezTo>
                    <a:pt x="7343" y="8943"/>
                    <a:pt x="7687" y="8445"/>
                    <a:pt x="7955" y="7872"/>
                  </a:cubicBezTo>
                  <a:close/>
                  <a:moveTo>
                    <a:pt x="7228" y="10205"/>
                  </a:moveTo>
                  <a:lnTo>
                    <a:pt x="7228" y="10205"/>
                  </a:lnTo>
                  <a:cubicBezTo>
                    <a:pt x="6922" y="10817"/>
                    <a:pt x="6578" y="11467"/>
                    <a:pt x="6311" y="12117"/>
                  </a:cubicBezTo>
                  <a:lnTo>
                    <a:pt x="6617" y="11008"/>
                  </a:lnTo>
                  <a:cubicBezTo>
                    <a:pt x="6617" y="10970"/>
                    <a:pt x="6655" y="10970"/>
                    <a:pt x="6655" y="10970"/>
                  </a:cubicBezTo>
                  <a:cubicBezTo>
                    <a:pt x="6884" y="10740"/>
                    <a:pt x="7075" y="10472"/>
                    <a:pt x="7228" y="10205"/>
                  </a:cubicBezTo>
                  <a:close/>
                  <a:moveTo>
                    <a:pt x="6999" y="3588"/>
                  </a:moveTo>
                  <a:cubicBezTo>
                    <a:pt x="6999" y="3626"/>
                    <a:pt x="6999" y="3626"/>
                    <a:pt x="6999" y="3665"/>
                  </a:cubicBezTo>
                  <a:cubicBezTo>
                    <a:pt x="7267" y="3894"/>
                    <a:pt x="7573" y="4009"/>
                    <a:pt x="7917" y="4009"/>
                  </a:cubicBezTo>
                  <a:lnTo>
                    <a:pt x="7993" y="4009"/>
                  </a:lnTo>
                  <a:lnTo>
                    <a:pt x="7917" y="4124"/>
                  </a:lnTo>
                  <a:cubicBezTo>
                    <a:pt x="7898" y="4047"/>
                    <a:pt x="7840" y="4009"/>
                    <a:pt x="7778" y="4009"/>
                  </a:cubicBezTo>
                  <a:cubicBezTo>
                    <a:pt x="7716" y="4009"/>
                    <a:pt x="7649" y="4047"/>
                    <a:pt x="7611" y="4124"/>
                  </a:cubicBezTo>
                  <a:cubicBezTo>
                    <a:pt x="7573" y="4238"/>
                    <a:pt x="7534" y="4353"/>
                    <a:pt x="7496" y="4506"/>
                  </a:cubicBezTo>
                  <a:lnTo>
                    <a:pt x="7343" y="4774"/>
                  </a:lnTo>
                  <a:cubicBezTo>
                    <a:pt x="7381" y="4544"/>
                    <a:pt x="7420" y="4315"/>
                    <a:pt x="7496" y="4124"/>
                  </a:cubicBezTo>
                  <a:cubicBezTo>
                    <a:pt x="7496" y="4047"/>
                    <a:pt x="7458" y="4009"/>
                    <a:pt x="7381" y="4009"/>
                  </a:cubicBezTo>
                  <a:cubicBezTo>
                    <a:pt x="7359" y="3998"/>
                    <a:pt x="7337" y="3993"/>
                    <a:pt x="7315" y="3993"/>
                  </a:cubicBezTo>
                  <a:cubicBezTo>
                    <a:pt x="7263" y="3993"/>
                    <a:pt x="7217" y="4020"/>
                    <a:pt x="7190" y="4047"/>
                  </a:cubicBezTo>
                  <a:cubicBezTo>
                    <a:pt x="6770" y="5233"/>
                    <a:pt x="6425" y="6457"/>
                    <a:pt x="6234" y="7719"/>
                  </a:cubicBezTo>
                  <a:cubicBezTo>
                    <a:pt x="5813" y="8981"/>
                    <a:pt x="5469" y="10243"/>
                    <a:pt x="5201" y="11543"/>
                  </a:cubicBezTo>
                  <a:cubicBezTo>
                    <a:pt x="5087" y="12041"/>
                    <a:pt x="4972" y="12576"/>
                    <a:pt x="4895" y="13111"/>
                  </a:cubicBezTo>
                  <a:cubicBezTo>
                    <a:pt x="4628" y="14068"/>
                    <a:pt x="4360" y="15024"/>
                    <a:pt x="4092" y="15980"/>
                  </a:cubicBezTo>
                  <a:cubicBezTo>
                    <a:pt x="3870" y="16537"/>
                    <a:pt x="3647" y="17058"/>
                    <a:pt x="3494" y="17647"/>
                  </a:cubicBezTo>
                  <a:lnTo>
                    <a:pt x="3494" y="17647"/>
                  </a:lnTo>
                  <a:lnTo>
                    <a:pt x="4016" y="15597"/>
                  </a:lnTo>
                  <a:cubicBezTo>
                    <a:pt x="5048" y="11658"/>
                    <a:pt x="6349" y="7642"/>
                    <a:pt x="6999" y="3588"/>
                  </a:cubicBezTo>
                  <a:close/>
                  <a:moveTo>
                    <a:pt x="53582" y="21181"/>
                  </a:moveTo>
                  <a:lnTo>
                    <a:pt x="53621" y="21220"/>
                  </a:lnTo>
                  <a:lnTo>
                    <a:pt x="53697" y="21258"/>
                  </a:lnTo>
                  <a:cubicBezTo>
                    <a:pt x="53621" y="21411"/>
                    <a:pt x="53506" y="21564"/>
                    <a:pt x="53429" y="21755"/>
                  </a:cubicBezTo>
                  <a:cubicBezTo>
                    <a:pt x="53506" y="21564"/>
                    <a:pt x="53544" y="21373"/>
                    <a:pt x="53582" y="21181"/>
                  </a:cubicBezTo>
                  <a:close/>
                  <a:moveTo>
                    <a:pt x="53888" y="21373"/>
                  </a:moveTo>
                  <a:cubicBezTo>
                    <a:pt x="54003" y="21411"/>
                    <a:pt x="54080" y="21449"/>
                    <a:pt x="54194" y="21487"/>
                  </a:cubicBezTo>
                  <a:lnTo>
                    <a:pt x="54194" y="21526"/>
                  </a:lnTo>
                  <a:cubicBezTo>
                    <a:pt x="54156" y="21602"/>
                    <a:pt x="54080" y="21717"/>
                    <a:pt x="54041" y="21831"/>
                  </a:cubicBezTo>
                  <a:lnTo>
                    <a:pt x="54003" y="21831"/>
                  </a:lnTo>
                  <a:cubicBezTo>
                    <a:pt x="53984" y="21812"/>
                    <a:pt x="53955" y="21803"/>
                    <a:pt x="53927" y="21803"/>
                  </a:cubicBezTo>
                  <a:cubicBezTo>
                    <a:pt x="53898" y="21803"/>
                    <a:pt x="53869" y="21812"/>
                    <a:pt x="53850" y="21831"/>
                  </a:cubicBezTo>
                  <a:cubicBezTo>
                    <a:pt x="53850" y="21717"/>
                    <a:pt x="53850" y="21602"/>
                    <a:pt x="53850" y="21487"/>
                  </a:cubicBezTo>
                  <a:cubicBezTo>
                    <a:pt x="53850" y="21411"/>
                    <a:pt x="53888" y="21373"/>
                    <a:pt x="53888" y="21373"/>
                  </a:cubicBezTo>
                  <a:close/>
                  <a:moveTo>
                    <a:pt x="54615" y="21487"/>
                  </a:moveTo>
                  <a:lnTo>
                    <a:pt x="54386" y="21870"/>
                  </a:lnTo>
                  <a:cubicBezTo>
                    <a:pt x="54424" y="21755"/>
                    <a:pt x="54462" y="21640"/>
                    <a:pt x="54462" y="21526"/>
                  </a:cubicBezTo>
                  <a:lnTo>
                    <a:pt x="54577" y="21526"/>
                  </a:lnTo>
                  <a:cubicBezTo>
                    <a:pt x="54577" y="21487"/>
                    <a:pt x="54615" y="21487"/>
                    <a:pt x="54615" y="21487"/>
                  </a:cubicBezTo>
                  <a:close/>
                  <a:moveTo>
                    <a:pt x="53927" y="22099"/>
                  </a:moveTo>
                  <a:lnTo>
                    <a:pt x="53927" y="22137"/>
                  </a:lnTo>
                  <a:lnTo>
                    <a:pt x="53812" y="22252"/>
                  </a:lnTo>
                  <a:cubicBezTo>
                    <a:pt x="53812" y="22214"/>
                    <a:pt x="53812" y="22176"/>
                    <a:pt x="53812" y="22099"/>
                  </a:cubicBezTo>
                  <a:lnTo>
                    <a:pt x="53850" y="22099"/>
                  </a:lnTo>
                  <a:cubicBezTo>
                    <a:pt x="53850" y="22118"/>
                    <a:pt x="53860" y="22128"/>
                    <a:pt x="53874" y="22128"/>
                  </a:cubicBezTo>
                  <a:cubicBezTo>
                    <a:pt x="53888" y="22128"/>
                    <a:pt x="53907" y="22118"/>
                    <a:pt x="53927" y="22099"/>
                  </a:cubicBezTo>
                  <a:close/>
                  <a:moveTo>
                    <a:pt x="52970" y="22558"/>
                  </a:moveTo>
                  <a:cubicBezTo>
                    <a:pt x="52932" y="22635"/>
                    <a:pt x="52894" y="22711"/>
                    <a:pt x="52856" y="22788"/>
                  </a:cubicBezTo>
                  <a:lnTo>
                    <a:pt x="52817" y="22826"/>
                  </a:lnTo>
                  <a:cubicBezTo>
                    <a:pt x="52856" y="22749"/>
                    <a:pt x="52932" y="22635"/>
                    <a:pt x="52970" y="22558"/>
                  </a:cubicBezTo>
                  <a:close/>
                  <a:moveTo>
                    <a:pt x="2868" y="20072"/>
                  </a:moveTo>
                  <a:lnTo>
                    <a:pt x="2868" y="20072"/>
                  </a:lnTo>
                  <a:cubicBezTo>
                    <a:pt x="2754" y="20569"/>
                    <a:pt x="2677" y="21067"/>
                    <a:pt x="2601" y="21564"/>
                  </a:cubicBezTo>
                  <a:cubicBezTo>
                    <a:pt x="2562" y="21640"/>
                    <a:pt x="2562" y="21755"/>
                    <a:pt x="2524" y="21870"/>
                  </a:cubicBezTo>
                  <a:cubicBezTo>
                    <a:pt x="2371" y="22290"/>
                    <a:pt x="2218" y="22711"/>
                    <a:pt x="2027" y="23170"/>
                  </a:cubicBezTo>
                  <a:cubicBezTo>
                    <a:pt x="2333" y="22137"/>
                    <a:pt x="2601" y="21105"/>
                    <a:pt x="2868" y="20072"/>
                  </a:cubicBezTo>
                  <a:close/>
                  <a:moveTo>
                    <a:pt x="52588" y="19460"/>
                  </a:moveTo>
                  <a:cubicBezTo>
                    <a:pt x="52856" y="19498"/>
                    <a:pt x="53085" y="19575"/>
                    <a:pt x="53353" y="19613"/>
                  </a:cubicBezTo>
                  <a:cubicBezTo>
                    <a:pt x="52550" y="20875"/>
                    <a:pt x="51785" y="22137"/>
                    <a:pt x="51058" y="23400"/>
                  </a:cubicBezTo>
                  <a:cubicBezTo>
                    <a:pt x="51058" y="23352"/>
                    <a:pt x="51014" y="23320"/>
                    <a:pt x="50972" y="23320"/>
                  </a:cubicBezTo>
                  <a:cubicBezTo>
                    <a:pt x="50946" y="23320"/>
                    <a:pt x="50920" y="23332"/>
                    <a:pt x="50905" y="23361"/>
                  </a:cubicBezTo>
                  <a:cubicBezTo>
                    <a:pt x="50255" y="23859"/>
                    <a:pt x="49720" y="24432"/>
                    <a:pt x="49184" y="25044"/>
                  </a:cubicBezTo>
                  <a:cubicBezTo>
                    <a:pt x="48916" y="25388"/>
                    <a:pt x="48687" y="25694"/>
                    <a:pt x="48419" y="26000"/>
                  </a:cubicBezTo>
                  <a:cubicBezTo>
                    <a:pt x="48381" y="26039"/>
                    <a:pt x="48343" y="26077"/>
                    <a:pt x="48343" y="26077"/>
                  </a:cubicBezTo>
                  <a:cubicBezTo>
                    <a:pt x="48534" y="25656"/>
                    <a:pt x="48725" y="25197"/>
                    <a:pt x="48916" y="24738"/>
                  </a:cubicBezTo>
                  <a:cubicBezTo>
                    <a:pt x="49452" y="24279"/>
                    <a:pt x="49949" y="23744"/>
                    <a:pt x="50446" y="23208"/>
                  </a:cubicBezTo>
                  <a:cubicBezTo>
                    <a:pt x="50943" y="22749"/>
                    <a:pt x="51402" y="22252"/>
                    <a:pt x="51861" y="21755"/>
                  </a:cubicBezTo>
                  <a:cubicBezTo>
                    <a:pt x="51915" y="21674"/>
                    <a:pt x="51836" y="21593"/>
                    <a:pt x="51757" y="21593"/>
                  </a:cubicBezTo>
                  <a:cubicBezTo>
                    <a:pt x="51725" y="21593"/>
                    <a:pt x="51692" y="21607"/>
                    <a:pt x="51670" y="21640"/>
                  </a:cubicBezTo>
                  <a:cubicBezTo>
                    <a:pt x="50943" y="22596"/>
                    <a:pt x="49987" y="23323"/>
                    <a:pt x="49146" y="24203"/>
                  </a:cubicBezTo>
                  <a:cubicBezTo>
                    <a:pt x="49299" y="23859"/>
                    <a:pt x="49452" y="23476"/>
                    <a:pt x="49605" y="23132"/>
                  </a:cubicBezTo>
                  <a:cubicBezTo>
                    <a:pt x="49632" y="23159"/>
                    <a:pt x="49678" y="23186"/>
                    <a:pt x="49716" y="23186"/>
                  </a:cubicBezTo>
                  <a:cubicBezTo>
                    <a:pt x="49732" y="23186"/>
                    <a:pt x="49747" y="23181"/>
                    <a:pt x="49758" y="23170"/>
                  </a:cubicBezTo>
                  <a:cubicBezTo>
                    <a:pt x="50676" y="22443"/>
                    <a:pt x="51555" y="21640"/>
                    <a:pt x="52358" y="20761"/>
                  </a:cubicBezTo>
                  <a:cubicBezTo>
                    <a:pt x="52448" y="20701"/>
                    <a:pt x="52375" y="20572"/>
                    <a:pt x="52284" y="20572"/>
                  </a:cubicBezTo>
                  <a:cubicBezTo>
                    <a:pt x="52258" y="20572"/>
                    <a:pt x="52231" y="20582"/>
                    <a:pt x="52205" y="20608"/>
                  </a:cubicBezTo>
                  <a:cubicBezTo>
                    <a:pt x="51326" y="21334"/>
                    <a:pt x="50446" y="22137"/>
                    <a:pt x="49681" y="23017"/>
                  </a:cubicBezTo>
                  <a:cubicBezTo>
                    <a:pt x="49949" y="22405"/>
                    <a:pt x="50178" y="21755"/>
                    <a:pt x="50446" y="21143"/>
                  </a:cubicBezTo>
                  <a:cubicBezTo>
                    <a:pt x="50484" y="21181"/>
                    <a:pt x="50523" y="21181"/>
                    <a:pt x="50561" y="21181"/>
                  </a:cubicBezTo>
                  <a:lnTo>
                    <a:pt x="50561" y="21220"/>
                  </a:lnTo>
                  <a:cubicBezTo>
                    <a:pt x="51173" y="20722"/>
                    <a:pt x="51785" y="20187"/>
                    <a:pt x="52320" y="19537"/>
                  </a:cubicBezTo>
                  <a:cubicBezTo>
                    <a:pt x="52358" y="19498"/>
                    <a:pt x="52320" y="19460"/>
                    <a:pt x="52282" y="19460"/>
                  </a:cubicBezTo>
                  <a:close/>
                  <a:moveTo>
                    <a:pt x="1912" y="28295"/>
                  </a:moveTo>
                  <a:lnTo>
                    <a:pt x="2295" y="28448"/>
                  </a:lnTo>
                  <a:lnTo>
                    <a:pt x="1874" y="28333"/>
                  </a:lnTo>
                  <a:lnTo>
                    <a:pt x="1912" y="28295"/>
                  </a:lnTo>
                  <a:close/>
                  <a:moveTo>
                    <a:pt x="51020" y="23553"/>
                  </a:moveTo>
                  <a:lnTo>
                    <a:pt x="51020" y="23553"/>
                  </a:lnTo>
                  <a:cubicBezTo>
                    <a:pt x="50829" y="23897"/>
                    <a:pt x="50637" y="24241"/>
                    <a:pt x="50446" y="24585"/>
                  </a:cubicBezTo>
                  <a:cubicBezTo>
                    <a:pt x="50370" y="24585"/>
                    <a:pt x="50331" y="24585"/>
                    <a:pt x="50293" y="24623"/>
                  </a:cubicBezTo>
                  <a:cubicBezTo>
                    <a:pt x="49414" y="25503"/>
                    <a:pt x="48572" y="26421"/>
                    <a:pt x="47807" y="27415"/>
                  </a:cubicBezTo>
                  <a:cubicBezTo>
                    <a:pt x="47778" y="27474"/>
                    <a:pt x="47816" y="27555"/>
                    <a:pt x="47870" y="27555"/>
                  </a:cubicBezTo>
                  <a:cubicBezTo>
                    <a:pt x="47886" y="27555"/>
                    <a:pt x="47904" y="27548"/>
                    <a:pt x="47922" y="27530"/>
                  </a:cubicBezTo>
                  <a:cubicBezTo>
                    <a:pt x="48687" y="26880"/>
                    <a:pt x="49375" y="26115"/>
                    <a:pt x="49987" y="25350"/>
                  </a:cubicBezTo>
                  <a:lnTo>
                    <a:pt x="49987" y="25350"/>
                  </a:lnTo>
                  <a:cubicBezTo>
                    <a:pt x="49834" y="25656"/>
                    <a:pt x="49681" y="25962"/>
                    <a:pt x="49528" y="26268"/>
                  </a:cubicBezTo>
                  <a:cubicBezTo>
                    <a:pt x="49490" y="26230"/>
                    <a:pt x="49452" y="26211"/>
                    <a:pt x="49418" y="26211"/>
                  </a:cubicBezTo>
                  <a:cubicBezTo>
                    <a:pt x="49385" y="26211"/>
                    <a:pt x="49356" y="26230"/>
                    <a:pt x="49337" y="26268"/>
                  </a:cubicBezTo>
                  <a:cubicBezTo>
                    <a:pt x="48572" y="27033"/>
                    <a:pt x="47845" y="27836"/>
                    <a:pt x="47157" y="28678"/>
                  </a:cubicBezTo>
                  <a:cubicBezTo>
                    <a:pt x="47540" y="27874"/>
                    <a:pt x="47884" y="27071"/>
                    <a:pt x="48228" y="26268"/>
                  </a:cubicBezTo>
                  <a:lnTo>
                    <a:pt x="48266" y="26268"/>
                  </a:lnTo>
                  <a:cubicBezTo>
                    <a:pt x="48266" y="26306"/>
                    <a:pt x="48304" y="26345"/>
                    <a:pt x="48343" y="26345"/>
                  </a:cubicBezTo>
                  <a:cubicBezTo>
                    <a:pt x="48359" y="26360"/>
                    <a:pt x="48381" y="26370"/>
                    <a:pt x="48407" y="26370"/>
                  </a:cubicBezTo>
                  <a:cubicBezTo>
                    <a:pt x="48444" y="26370"/>
                    <a:pt x="48489" y="26351"/>
                    <a:pt x="48534" y="26306"/>
                  </a:cubicBezTo>
                  <a:cubicBezTo>
                    <a:pt x="48572" y="26268"/>
                    <a:pt x="48572" y="26230"/>
                    <a:pt x="48534" y="26192"/>
                  </a:cubicBezTo>
                  <a:cubicBezTo>
                    <a:pt x="48649" y="26153"/>
                    <a:pt x="48725" y="26115"/>
                    <a:pt x="48725" y="26115"/>
                  </a:cubicBezTo>
                  <a:cubicBezTo>
                    <a:pt x="48993" y="25847"/>
                    <a:pt x="49222" y="25541"/>
                    <a:pt x="49414" y="25197"/>
                  </a:cubicBezTo>
                  <a:cubicBezTo>
                    <a:pt x="49873" y="24623"/>
                    <a:pt x="50408" y="24050"/>
                    <a:pt x="51020" y="23553"/>
                  </a:cubicBezTo>
                  <a:close/>
                  <a:moveTo>
                    <a:pt x="1224" y="26421"/>
                  </a:moveTo>
                  <a:cubicBezTo>
                    <a:pt x="1224" y="26459"/>
                    <a:pt x="1262" y="26498"/>
                    <a:pt x="1300" y="26536"/>
                  </a:cubicBezTo>
                  <a:cubicBezTo>
                    <a:pt x="1109" y="27109"/>
                    <a:pt x="956" y="27683"/>
                    <a:pt x="803" y="28257"/>
                  </a:cubicBezTo>
                  <a:cubicBezTo>
                    <a:pt x="765" y="28372"/>
                    <a:pt x="803" y="28486"/>
                    <a:pt x="918" y="28563"/>
                  </a:cubicBezTo>
                  <a:cubicBezTo>
                    <a:pt x="918" y="28563"/>
                    <a:pt x="918" y="28601"/>
                    <a:pt x="918" y="28639"/>
                  </a:cubicBezTo>
                  <a:cubicBezTo>
                    <a:pt x="880" y="28639"/>
                    <a:pt x="841" y="28678"/>
                    <a:pt x="841" y="28716"/>
                  </a:cubicBezTo>
                  <a:lnTo>
                    <a:pt x="841" y="28831"/>
                  </a:lnTo>
                  <a:cubicBezTo>
                    <a:pt x="765" y="28716"/>
                    <a:pt x="727" y="28601"/>
                    <a:pt x="688" y="28486"/>
                  </a:cubicBezTo>
                  <a:cubicBezTo>
                    <a:pt x="841" y="27798"/>
                    <a:pt x="1033" y="27109"/>
                    <a:pt x="1224" y="26421"/>
                  </a:cubicBezTo>
                  <a:close/>
                  <a:moveTo>
                    <a:pt x="5240" y="15291"/>
                  </a:moveTo>
                  <a:lnTo>
                    <a:pt x="5240" y="15291"/>
                  </a:lnTo>
                  <a:cubicBezTo>
                    <a:pt x="4245" y="19422"/>
                    <a:pt x="3213" y="23514"/>
                    <a:pt x="2180" y="27607"/>
                  </a:cubicBezTo>
                  <a:cubicBezTo>
                    <a:pt x="2104" y="27683"/>
                    <a:pt x="2065" y="27836"/>
                    <a:pt x="2180" y="27913"/>
                  </a:cubicBezTo>
                  <a:cubicBezTo>
                    <a:pt x="2180" y="27913"/>
                    <a:pt x="2180" y="27913"/>
                    <a:pt x="2180" y="27951"/>
                  </a:cubicBezTo>
                  <a:cubicBezTo>
                    <a:pt x="2158" y="27973"/>
                    <a:pt x="2174" y="27995"/>
                    <a:pt x="2192" y="27995"/>
                  </a:cubicBezTo>
                  <a:cubicBezTo>
                    <a:pt x="2205" y="27995"/>
                    <a:pt x="2218" y="27983"/>
                    <a:pt x="2218" y="27951"/>
                  </a:cubicBezTo>
                  <a:cubicBezTo>
                    <a:pt x="2237" y="27970"/>
                    <a:pt x="2266" y="27980"/>
                    <a:pt x="2295" y="27980"/>
                  </a:cubicBezTo>
                  <a:cubicBezTo>
                    <a:pt x="2323" y="27980"/>
                    <a:pt x="2352" y="27970"/>
                    <a:pt x="2371" y="27951"/>
                  </a:cubicBezTo>
                  <a:cubicBezTo>
                    <a:pt x="3366" y="28372"/>
                    <a:pt x="4360" y="28792"/>
                    <a:pt x="5354" y="29175"/>
                  </a:cubicBezTo>
                  <a:cubicBezTo>
                    <a:pt x="4245" y="28754"/>
                    <a:pt x="3098" y="28372"/>
                    <a:pt x="1989" y="28027"/>
                  </a:cubicBezTo>
                  <a:cubicBezTo>
                    <a:pt x="2027" y="27874"/>
                    <a:pt x="2065" y="27760"/>
                    <a:pt x="2104" y="27607"/>
                  </a:cubicBezTo>
                  <a:cubicBezTo>
                    <a:pt x="2371" y="26574"/>
                    <a:pt x="2601" y="25541"/>
                    <a:pt x="2715" y="24509"/>
                  </a:cubicBezTo>
                  <a:cubicBezTo>
                    <a:pt x="2715" y="24470"/>
                    <a:pt x="2715" y="24432"/>
                    <a:pt x="2715" y="24394"/>
                  </a:cubicBezTo>
                  <a:cubicBezTo>
                    <a:pt x="2830" y="23935"/>
                    <a:pt x="2907" y="23514"/>
                    <a:pt x="3021" y="23055"/>
                  </a:cubicBezTo>
                  <a:lnTo>
                    <a:pt x="3021" y="23017"/>
                  </a:lnTo>
                  <a:cubicBezTo>
                    <a:pt x="3021" y="22941"/>
                    <a:pt x="3021" y="22864"/>
                    <a:pt x="2983" y="22826"/>
                  </a:cubicBezTo>
                  <a:lnTo>
                    <a:pt x="3404" y="21564"/>
                  </a:lnTo>
                  <a:cubicBezTo>
                    <a:pt x="3786" y="20569"/>
                    <a:pt x="4207" y="19613"/>
                    <a:pt x="4207" y="18542"/>
                  </a:cubicBezTo>
                  <a:cubicBezTo>
                    <a:pt x="4360" y="18083"/>
                    <a:pt x="4513" y="17663"/>
                    <a:pt x="4628" y="17204"/>
                  </a:cubicBezTo>
                  <a:cubicBezTo>
                    <a:pt x="4666" y="17165"/>
                    <a:pt x="4666" y="17127"/>
                    <a:pt x="4704" y="17089"/>
                  </a:cubicBezTo>
                  <a:cubicBezTo>
                    <a:pt x="4704" y="17051"/>
                    <a:pt x="4704" y="17012"/>
                    <a:pt x="4742" y="16936"/>
                  </a:cubicBezTo>
                  <a:cubicBezTo>
                    <a:pt x="4895" y="16401"/>
                    <a:pt x="5087" y="15827"/>
                    <a:pt x="5240" y="15291"/>
                  </a:cubicBezTo>
                  <a:close/>
                  <a:moveTo>
                    <a:pt x="1186" y="28754"/>
                  </a:moveTo>
                  <a:cubicBezTo>
                    <a:pt x="1224" y="28754"/>
                    <a:pt x="1224" y="28754"/>
                    <a:pt x="1262" y="28792"/>
                  </a:cubicBezTo>
                  <a:lnTo>
                    <a:pt x="1606" y="28907"/>
                  </a:lnTo>
                  <a:cubicBezTo>
                    <a:pt x="1989" y="29098"/>
                    <a:pt x="2371" y="29289"/>
                    <a:pt x="2715" y="29481"/>
                  </a:cubicBezTo>
                  <a:cubicBezTo>
                    <a:pt x="2104" y="29442"/>
                    <a:pt x="1492" y="29175"/>
                    <a:pt x="1071" y="28754"/>
                  </a:cubicBezTo>
                  <a:close/>
                  <a:moveTo>
                    <a:pt x="7458" y="10205"/>
                  </a:moveTo>
                  <a:lnTo>
                    <a:pt x="7458" y="10205"/>
                  </a:lnTo>
                  <a:cubicBezTo>
                    <a:pt x="7381" y="10625"/>
                    <a:pt x="7305" y="11008"/>
                    <a:pt x="7228" y="11390"/>
                  </a:cubicBezTo>
                  <a:cubicBezTo>
                    <a:pt x="7197" y="11374"/>
                    <a:pt x="7159" y="11365"/>
                    <a:pt x="7122" y="11365"/>
                  </a:cubicBezTo>
                  <a:cubicBezTo>
                    <a:pt x="7070" y="11365"/>
                    <a:pt x="7021" y="11384"/>
                    <a:pt x="6999" y="11429"/>
                  </a:cubicBezTo>
                  <a:cubicBezTo>
                    <a:pt x="6731" y="12155"/>
                    <a:pt x="6311" y="12805"/>
                    <a:pt x="6043" y="13532"/>
                  </a:cubicBezTo>
                  <a:cubicBezTo>
                    <a:pt x="6016" y="13586"/>
                    <a:pt x="6065" y="13640"/>
                    <a:pt x="6124" y="13640"/>
                  </a:cubicBezTo>
                  <a:cubicBezTo>
                    <a:pt x="6148" y="13640"/>
                    <a:pt x="6173" y="13631"/>
                    <a:pt x="6196" y="13609"/>
                  </a:cubicBezTo>
                  <a:cubicBezTo>
                    <a:pt x="6578" y="13035"/>
                    <a:pt x="6922" y="12423"/>
                    <a:pt x="7152" y="11735"/>
                  </a:cubicBezTo>
                  <a:lnTo>
                    <a:pt x="7152" y="11735"/>
                  </a:lnTo>
                  <a:cubicBezTo>
                    <a:pt x="6961" y="12691"/>
                    <a:pt x="6731" y="13647"/>
                    <a:pt x="6540" y="14603"/>
                  </a:cubicBezTo>
                  <a:cubicBezTo>
                    <a:pt x="5584" y="18542"/>
                    <a:pt x="4589" y="22482"/>
                    <a:pt x="3557" y="26383"/>
                  </a:cubicBezTo>
                  <a:cubicBezTo>
                    <a:pt x="3519" y="26498"/>
                    <a:pt x="3633" y="26612"/>
                    <a:pt x="3786" y="26612"/>
                  </a:cubicBezTo>
                  <a:cubicBezTo>
                    <a:pt x="3888" y="26606"/>
                    <a:pt x="3991" y="26603"/>
                    <a:pt x="4095" y="26603"/>
                  </a:cubicBezTo>
                  <a:cubicBezTo>
                    <a:pt x="5858" y="26603"/>
                    <a:pt x="7857" y="27492"/>
                    <a:pt x="9447" y="28142"/>
                  </a:cubicBezTo>
                  <a:cubicBezTo>
                    <a:pt x="10785" y="28678"/>
                    <a:pt x="12086" y="29289"/>
                    <a:pt x="13386" y="29863"/>
                  </a:cubicBezTo>
                  <a:lnTo>
                    <a:pt x="14151" y="30207"/>
                  </a:lnTo>
                  <a:cubicBezTo>
                    <a:pt x="14151" y="30246"/>
                    <a:pt x="14151" y="30284"/>
                    <a:pt x="14151" y="30284"/>
                  </a:cubicBezTo>
                  <a:lnTo>
                    <a:pt x="15107" y="31852"/>
                  </a:lnTo>
                  <a:cubicBezTo>
                    <a:pt x="15260" y="32081"/>
                    <a:pt x="15375" y="32273"/>
                    <a:pt x="15490" y="32502"/>
                  </a:cubicBezTo>
                  <a:lnTo>
                    <a:pt x="14610" y="32196"/>
                  </a:lnTo>
                  <a:cubicBezTo>
                    <a:pt x="14457" y="31967"/>
                    <a:pt x="14227" y="31775"/>
                    <a:pt x="14074" y="31508"/>
                  </a:cubicBezTo>
                  <a:cubicBezTo>
                    <a:pt x="13692" y="30972"/>
                    <a:pt x="13386" y="30437"/>
                    <a:pt x="13118" y="29825"/>
                  </a:cubicBezTo>
                  <a:cubicBezTo>
                    <a:pt x="13092" y="29785"/>
                    <a:pt x="13056" y="29768"/>
                    <a:pt x="13022" y="29768"/>
                  </a:cubicBezTo>
                  <a:cubicBezTo>
                    <a:pt x="12958" y="29768"/>
                    <a:pt x="12902" y="29827"/>
                    <a:pt x="12927" y="29901"/>
                  </a:cubicBezTo>
                  <a:cubicBezTo>
                    <a:pt x="13157" y="30475"/>
                    <a:pt x="13463" y="31049"/>
                    <a:pt x="13807" y="31546"/>
                  </a:cubicBezTo>
                  <a:cubicBezTo>
                    <a:pt x="13921" y="31699"/>
                    <a:pt x="13998" y="31852"/>
                    <a:pt x="14113" y="32043"/>
                  </a:cubicBezTo>
                  <a:lnTo>
                    <a:pt x="13195" y="31699"/>
                  </a:lnTo>
                  <a:cubicBezTo>
                    <a:pt x="12812" y="31049"/>
                    <a:pt x="12430" y="30399"/>
                    <a:pt x="12086" y="29748"/>
                  </a:cubicBezTo>
                  <a:cubicBezTo>
                    <a:pt x="12072" y="29708"/>
                    <a:pt x="12045" y="29692"/>
                    <a:pt x="12017" y="29692"/>
                  </a:cubicBezTo>
                  <a:cubicBezTo>
                    <a:pt x="11964" y="29692"/>
                    <a:pt x="11908" y="29750"/>
                    <a:pt x="11933" y="29825"/>
                  </a:cubicBezTo>
                  <a:cubicBezTo>
                    <a:pt x="12200" y="30360"/>
                    <a:pt x="12468" y="30972"/>
                    <a:pt x="12774" y="31546"/>
                  </a:cubicBezTo>
                  <a:lnTo>
                    <a:pt x="11933" y="31202"/>
                  </a:lnTo>
                  <a:cubicBezTo>
                    <a:pt x="11856" y="31164"/>
                    <a:pt x="11818" y="31087"/>
                    <a:pt x="11780" y="31011"/>
                  </a:cubicBezTo>
                  <a:cubicBezTo>
                    <a:pt x="11550" y="30552"/>
                    <a:pt x="11321" y="30093"/>
                    <a:pt x="11168" y="29595"/>
                  </a:cubicBezTo>
                  <a:cubicBezTo>
                    <a:pt x="11152" y="29547"/>
                    <a:pt x="11109" y="29526"/>
                    <a:pt x="11067" y="29526"/>
                  </a:cubicBezTo>
                  <a:cubicBezTo>
                    <a:pt x="11010" y="29526"/>
                    <a:pt x="10954" y="29567"/>
                    <a:pt x="10977" y="29634"/>
                  </a:cubicBezTo>
                  <a:cubicBezTo>
                    <a:pt x="11130" y="30131"/>
                    <a:pt x="11321" y="30590"/>
                    <a:pt x="11550" y="31049"/>
                  </a:cubicBezTo>
                  <a:lnTo>
                    <a:pt x="10862" y="30819"/>
                  </a:lnTo>
                  <a:lnTo>
                    <a:pt x="10824" y="30781"/>
                  </a:lnTo>
                  <a:cubicBezTo>
                    <a:pt x="10556" y="30284"/>
                    <a:pt x="10288" y="29787"/>
                    <a:pt x="10097" y="29289"/>
                  </a:cubicBezTo>
                  <a:cubicBezTo>
                    <a:pt x="10084" y="29249"/>
                    <a:pt x="10052" y="29233"/>
                    <a:pt x="10019" y="29233"/>
                  </a:cubicBezTo>
                  <a:cubicBezTo>
                    <a:pt x="9958" y="29233"/>
                    <a:pt x="9894" y="29291"/>
                    <a:pt x="9944" y="29366"/>
                  </a:cubicBezTo>
                  <a:cubicBezTo>
                    <a:pt x="10097" y="29787"/>
                    <a:pt x="10288" y="30246"/>
                    <a:pt x="10518" y="30705"/>
                  </a:cubicBezTo>
                  <a:lnTo>
                    <a:pt x="10135" y="30552"/>
                  </a:lnTo>
                  <a:cubicBezTo>
                    <a:pt x="9753" y="29825"/>
                    <a:pt x="9294" y="29136"/>
                    <a:pt x="8911" y="28448"/>
                  </a:cubicBezTo>
                  <a:cubicBezTo>
                    <a:pt x="8897" y="28406"/>
                    <a:pt x="8868" y="28390"/>
                    <a:pt x="8838" y="28390"/>
                  </a:cubicBezTo>
                  <a:cubicBezTo>
                    <a:pt x="8786" y="28390"/>
                    <a:pt x="8734" y="28438"/>
                    <a:pt x="8758" y="28486"/>
                  </a:cubicBezTo>
                  <a:cubicBezTo>
                    <a:pt x="9102" y="29136"/>
                    <a:pt x="9408" y="29787"/>
                    <a:pt x="9714" y="30399"/>
                  </a:cubicBezTo>
                  <a:lnTo>
                    <a:pt x="8950" y="30131"/>
                  </a:lnTo>
                  <a:cubicBezTo>
                    <a:pt x="8529" y="29481"/>
                    <a:pt x="8146" y="28831"/>
                    <a:pt x="7802" y="28142"/>
                  </a:cubicBezTo>
                  <a:cubicBezTo>
                    <a:pt x="7789" y="28102"/>
                    <a:pt x="7757" y="28085"/>
                    <a:pt x="7724" y="28085"/>
                  </a:cubicBezTo>
                  <a:cubicBezTo>
                    <a:pt x="7663" y="28085"/>
                    <a:pt x="7599" y="28144"/>
                    <a:pt x="7649" y="28219"/>
                  </a:cubicBezTo>
                  <a:cubicBezTo>
                    <a:pt x="7917" y="28792"/>
                    <a:pt x="8185" y="29366"/>
                    <a:pt x="8491" y="29940"/>
                  </a:cubicBezTo>
                  <a:lnTo>
                    <a:pt x="8032" y="29787"/>
                  </a:lnTo>
                  <a:cubicBezTo>
                    <a:pt x="7917" y="29595"/>
                    <a:pt x="7802" y="29404"/>
                    <a:pt x="7726" y="29251"/>
                  </a:cubicBezTo>
                  <a:cubicBezTo>
                    <a:pt x="7381" y="28639"/>
                    <a:pt x="7037" y="28066"/>
                    <a:pt x="6655" y="27492"/>
                  </a:cubicBezTo>
                  <a:cubicBezTo>
                    <a:pt x="6633" y="27459"/>
                    <a:pt x="6605" y="27445"/>
                    <a:pt x="6578" y="27445"/>
                  </a:cubicBezTo>
                  <a:cubicBezTo>
                    <a:pt x="6510" y="27445"/>
                    <a:pt x="6447" y="27535"/>
                    <a:pt x="6502" y="27645"/>
                  </a:cubicBezTo>
                  <a:cubicBezTo>
                    <a:pt x="6884" y="28295"/>
                    <a:pt x="7228" y="28907"/>
                    <a:pt x="7611" y="29557"/>
                  </a:cubicBezTo>
                  <a:lnTo>
                    <a:pt x="7649" y="29634"/>
                  </a:lnTo>
                  <a:lnTo>
                    <a:pt x="7649" y="29634"/>
                  </a:lnTo>
                  <a:lnTo>
                    <a:pt x="7152" y="29442"/>
                  </a:lnTo>
                  <a:cubicBezTo>
                    <a:pt x="7037" y="29289"/>
                    <a:pt x="6961" y="29175"/>
                    <a:pt x="6884" y="29022"/>
                  </a:cubicBezTo>
                  <a:cubicBezTo>
                    <a:pt x="6578" y="28563"/>
                    <a:pt x="6311" y="28027"/>
                    <a:pt x="6081" y="27492"/>
                  </a:cubicBezTo>
                  <a:cubicBezTo>
                    <a:pt x="6059" y="27469"/>
                    <a:pt x="6033" y="27460"/>
                    <a:pt x="6009" y="27460"/>
                  </a:cubicBezTo>
                  <a:cubicBezTo>
                    <a:pt x="5951" y="27460"/>
                    <a:pt x="5901" y="27514"/>
                    <a:pt x="5928" y="27568"/>
                  </a:cubicBezTo>
                  <a:cubicBezTo>
                    <a:pt x="6158" y="28142"/>
                    <a:pt x="6425" y="28678"/>
                    <a:pt x="6693" y="29213"/>
                  </a:cubicBezTo>
                  <a:lnTo>
                    <a:pt x="6731" y="29289"/>
                  </a:lnTo>
                  <a:lnTo>
                    <a:pt x="6272" y="29175"/>
                  </a:lnTo>
                  <a:lnTo>
                    <a:pt x="6119" y="28907"/>
                  </a:lnTo>
                  <a:cubicBezTo>
                    <a:pt x="5890" y="28410"/>
                    <a:pt x="5622" y="27951"/>
                    <a:pt x="5278" y="27568"/>
                  </a:cubicBezTo>
                  <a:cubicBezTo>
                    <a:pt x="5240" y="27549"/>
                    <a:pt x="5211" y="27540"/>
                    <a:pt x="5187" y="27540"/>
                  </a:cubicBezTo>
                  <a:cubicBezTo>
                    <a:pt x="5163" y="27540"/>
                    <a:pt x="5144" y="27549"/>
                    <a:pt x="5125" y="27568"/>
                  </a:cubicBezTo>
                  <a:cubicBezTo>
                    <a:pt x="5048" y="27607"/>
                    <a:pt x="5048" y="27645"/>
                    <a:pt x="5087" y="27721"/>
                  </a:cubicBezTo>
                  <a:lnTo>
                    <a:pt x="5125" y="27721"/>
                  </a:lnTo>
                  <a:cubicBezTo>
                    <a:pt x="5163" y="27836"/>
                    <a:pt x="5546" y="28601"/>
                    <a:pt x="5737" y="28983"/>
                  </a:cubicBezTo>
                  <a:lnTo>
                    <a:pt x="2524" y="27721"/>
                  </a:lnTo>
                  <a:cubicBezTo>
                    <a:pt x="3480" y="23744"/>
                    <a:pt x="4437" y="19766"/>
                    <a:pt x="5431" y="15789"/>
                  </a:cubicBezTo>
                  <a:lnTo>
                    <a:pt x="6234" y="12576"/>
                  </a:lnTo>
                  <a:lnTo>
                    <a:pt x="6311" y="12576"/>
                  </a:lnTo>
                  <a:cubicBezTo>
                    <a:pt x="6731" y="11811"/>
                    <a:pt x="7114" y="11008"/>
                    <a:pt x="7458" y="10205"/>
                  </a:cubicBezTo>
                  <a:close/>
                  <a:moveTo>
                    <a:pt x="11894" y="2020"/>
                  </a:moveTo>
                  <a:cubicBezTo>
                    <a:pt x="12353" y="2479"/>
                    <a:pt x="12965" y="2823"/>
                    <a:pt x="13616" y="2900"/>
                  </a:cubicBezTo>
                  <a:cubicBezTo>
                    <a:pt x="11550" y="9555"/>
                    <a:pt x="9600" y="16133"/>
                    <a:pt x="6999" y="22635"/>
                  </a:cubicBezTo>
                  <a:cubicBezTo>
                    <a:pt x="6961" y="22673"/>
                    <a:pt x="6961" y="22711"/>
                    <a:pt x="6999" y="22788"/>
                  </a:cubicBezTo>
                  <a:cubicBezTo>
                    <a:pt x="6846" y="23361"/>
                    <a:pt x="7420" y="23820"/>
                    <a:pt x="7879" y="24279"/>
                  </a:cubicBezTo>
                  <a:cubicBezTo>
                    <a:pt x="9294" y="25580"/>
                    <a:pt x="10900" y="26689"/>
                    <a:pt x="12621" y="27568"/>
                  </a:cubicBezTo>
                  <a:cubicBezTo>
                    <a:pt x="14495" y="28525"/>
                    <a:pt x="16522" y="28907"/>
                    <a:pt x="18396" y="29748"/>
                  </a:cubicBezTo>
                  <a:cubicBezTo>
                    <a:pt x="19773" y="30360"/>
                    <a:pt x="20729" y="31469"/>
                    <a:pt x="21724" y="32540"/>
                  </a:cubicBezTo>
                  <a:cubicBezTo>
                    <a:pt x="19658" y="31164"/>
                    <a:pt x="17325" y="30207"/>
                    <a:pt x="15069" y="29213"/>
                  </a:cubicBezTo>
                  <a:cubicBezTo>
                    <a:pt x="11856" y="27721"/>
                    <a:pt x="8605" y="26039"/>
                    <a:pt x="5278" y="24853"/>
                  </a:cubicBezTo>
                  <a:cubicBezTo>
                    <a:pt x="7420" y="17242"/>
                    <a:pt x="9982" y="9707"/>
                    <a:pt x="11894" y="2020"/>
                  </a:cubicBezTo>
                  <a:close/>
                  <a:moveTo>
                    <a:pt x="14457" y="30360"/>
                  </a:moveTo>
                  <a:lnTo>
                    <a:pt x="15490" y="30819"/>
                  </a:lnTo>
                  <a:cubicBezTo>
                    <a:pt x="15757" y="31393"/>
                    <a:pt x="16025" y="31967"/>
                    <a:pt x="16293" y="32540"/>
                  </a:cubicBezTo>
                  <a:cubicBezTo>
                    <a:pt x="16331" y="32617"/>
                    <a:pt x="16369" y="32732"/>
                    <a:pt x="16407" y="32808"/>
                  </a:cubicBezTo>
                  <a:lnTo>
                    <a:pt x="15948" y="32655"/>
                  </a:lnTo>
                  <a:cubicBezTo>
                    <a:pt x="15757" y="32349"/>
                    <a:pt x="15528" y="32043"/>
                    <a:pt x="15337" y="31737"/>
                  </a:cubicBezTo>
                  <a:cubicBezTo>
                    <a:pt x="15031" y="31278"/>
                    <a:pt x="14725" y="30819"/>
                    <a:pt x="14457" y="30360"/>
                  </a:cubicBezTo>
                  <a:close/>
                  <a:moveTo>
                    <a:pt x="4422" y="30318"/>
                  </a:moveTo>
                  <a:cubicBezTo>
                    <a:pt x="6122" y="30818"/>
                    <a:pt x="7696" y="31575"/>
                    <a:pt x="9408" y="32158"/>
                  </a:cubicBezTo>
                  <a:cubicBezTo>
                    <a:pt x="9714" y="32234"/>
                    <a:pt x="10059" y="32349"/>
                    <a:pt x="10365" y="32426"/>
                  </a:cubicBezTo>
                  <a:cubicBezTo>
                    <a:pt x="10365" y="32464"/>
                    <a:pt x="10365" y="32502"/>
                    <a:pt x="10403" y="32502"/>
                  </a:cubicBezTo>
                  <a:lnTo>
                    <a:pt x="11168" y="32846"/>
                  </a:lnTo>
                  <a:cubicBezTo>
                    <a:pt x="10594" y="32655"/>
                    <a:pt x="10059" y="32464"/>
                    <a:pt x="9485" y="32234"/>
                  </a:cubicBezTo>
                  <a:lnTo>
                    <a:pt x="4551" y="30360"/>
                  </a:lnTo>
                  <a:cubicBezTo>
                    <a:pt x="4509" y="30346"/>
                    <a:pt x="4466" y="30332"/>
                    <a:pt x="4422" y="30318"/>
                  </a:cubicBezTo>
                  <a:close/>
                  <a:moveTo>
                    <a:pt x="14572" y="414"/>
                  </a:moveTo>
                  <a:cubicBezTo>
                    <a:pt x="16446" y="2364"/>
                    <a:pt x="18549" y="4047"/>
                    <a:pt x="20844" y="5424"/>
                  </a:cubicBezTo>
                  <a:cubicBezTo>
                    <a:pt x="20860" y="5429"/>
                    <a:pt x="20875" y="5432"/>
                    <a:pt x="20889" y="5432"/>
                  </a:cubicBezTo>
                  <a:cubicBezTo>
                    <a:pt x="20977" y="5432"/>
                    <a:pt x="21025" y="5337"/>
                    <a:pt x="20959" y="5271"/>
                  </a:cubicBezTo>
                  <a:cubicBezTo>
                    <a:pt x="20653" y="5041"/>
                    <a:pt x="20385" y="4812"/>
                    <a:pt x="20117" y="4583"/>
                  </a:cubicBezTo>
                  <a:lnTo>
                    <a:pt x="20117" y="4583"/>
                  </a:lnTo>
                  <a:cubicBezTo>
                    <a:pt x="20844" y="5041"/>
                    <a:pt x="21647" y="5424"/>
                    <a:pt x="22489" y="5768"/>
                  </a:cubicBezTo>
                  <a:cubicBezTo>
                    <a:pt x="23789" y="6304"/>
                    <a:pt x="25127" y="6763"/>
                    <a:pt x="26466" y="7145"/>
                  </a:cubicBezTo>
                  <a:cubicBezTo>
                    <a:pt x="27996" y="7566"/>
                    <a:pt x="29679" y="7795"/>
                    <a:pt x="30788" y="9057"/>
                  </a:cubicBezTo>
                  <a:cubicBezTo>
                    <a:pt x="31094" y="9478"/>
                    <a:pt x="31362" y="9937"/>
                    <a:pt x="31553" y="10434"/>
                  </a:cubicBezTo>
                  <a:lnTo>
                    <a:pt x="31515" y="10549"/>
                  </a:lnTo>
                  <a:cubicBezTo>
                    <a:pt x="31438" y="10587"/>
                    <a:pt x="31362" y="10625"/>
                    <a:pt x="31285" y="10664"/>
                  </a:cubicBezTo>
                  <a:lnTo>
                    <a:pt x="31438" y="10472"/>
                  </a:lnTo>
                  <a:cubicBezTo>
                    <a:pt x="31500" y="10442"/>
                    <a:pt x="31437" y="10337"/>
                    <a:pt x="31371" y="10337"/>
                  </a:cubicBezTo>
                  <a:cubicBezTo>
                    <a:pt x="31355" y="10337"/>
                    <a:pt x="31338" y="10343"/>
                    <a:pt x="31323" y="10358"/>
                  </a:cubicBezTo>
                  <a:cubicBezTo>
                    <a:pt x="31170" y="10511"/>
                    <a:pt x="31056" y="10664"/>
                    <a:pt x="30903" y="10817"/>
                  </a:cubicBezTo>
                  <a:cubicBezTo>
                    <a:pt x="30903" y="10817"/>
                    <a:pt x="30903" y="10855"/>
                    <a:pt x="30903" y="10893"/>
                  </a:cubicBezTo>
                  <a:cubicBezTo>
                    <a:pt x="30864" y="10931"/>
                    <a:pt x="30864" y="10970"/>
                    <a:pt x="30826" y="11008"/>
                  </a:cubicBezTo>
                  <a:cubicBezTo>
                    <a:pt x="30859" y="10942"/>
                    <a:pt x="30835" y="10847"/>
                    <a:pt x="30754" y="10847"/>
                  </a:cubicBezTo>
                  <a:cubicBezTo>
                    <a:pt x="30741" y="10847"/>
                    <a:pt x="30727" y="10850"/>
                    <a:pt x="30711" y="10855"/>
                  </a:cubicBezTo>
                  <a:lnTo>
                    <a:pt x="30673" y="10855"/>
                  </a:lnTo>
                  <a:cubicBezTo>
                    <a:pt x="30635" y="10893"/>
                    <a:pt x="30597" y="10931"/>
                    <a:pt x="30597" y="11008"/>
                  </a:cubicBezTo>
                  <a:cubicBezTo>
                    <a:pt x="30553" y="11184"/>
                    <a:pt x="30616" y="11242"/>
                    <a:pt x="30721" y="11242"/>
                  </a:cubicBezTo>
                  <a:cubicBezTo>
                    <a:pt x="30890" y="11242"/>
                    <a:pt x="31167" y="11093"/>
                    <a:pt x="31285" y="11046"/>
                  </a:cubicBezTo>
                  <a:lnTo>
                    <a:pt x="31285" y="11046"/>
                  </a:lnTo>
                  <a:cubicBezTo>
                    <a:pt x="31017" y="11620"/>
                    <a:pt x="30711" y="12232"/>
                    <a:pt x="30444" y="12805"/>
                  </a:cubicBezTo>
                  <a:cubicBezTo>
                    <a:pt x="30138" y="13073"/>
                    <a:pt x="29832" y="13417"/>
                    <a:pt x="29832" y="13762"/>
                  </a:cubicBezTo>
                  <a:cubicBezTo>
                    <a:pt x="29832" y="13819"/>
                    <a:pt x="29870" y="13848"/>
                    <a:pt x="29908" y="13848"/>
                  </a:cubicBezTo>
                  <a:cubicBezTo>
                    <a:pt x="29946" y="13848"/>
                    <a:pt x="29985" y="13819"/>
                    <a:pt x="29985" y="13762"/>
                  </a:cubicBezTo>
                  <a:cubicBezTo>
                    <a:pt x="30023" y="13570"/>
                    <a:pt x="30138" y="13417"/>
                    <a:pt x="30252" y="13264"/>
                  </a:cubicBezTo>
                  <a:lnTo>
                    <a:pt x="30252" y="13264"/>
                  </a:lnTo>
                  <a:cubicBezTo>
                    <a:pt x="28340" y="17663"/>
                    <a:pt x="26772" y="22214"/>
                    <a:pt x="25166" y="26765"/>
                  </a:cubicBezTo>
                  <a:lnTo>
                    <a:pt x="25089" y="26918"/>
                  </a:lnTo>
                  <a:cubicBezTo>
                    <a:pt x="24936" y="25809"/>
                    <a:pt x="24516" y="24776"/>
                    <a:pt x="23865" y="23897"/>
                  </a:cubicBezTo>
                  <a:cubicBezTo>
                    <a:pt x="23855" y="23887"/>
                    <a:pt x="23842" y="23882"/>
                    <a:pt x="23829" y="23882"/>
                  </a:cubicBezTo>
                  <a:cubicBezTo>
                    <a:pt x="23794" y="23882"/>
                    <a:pt x="23761" y="23917"/>
                    <a:pt x="23789" y="23973"/>
                  </a:cubicBezTo>
                  <a:cubicBezTo>
                    <a:pt x="24477" y="25044"/>
                    <a:pt x="24860" y="26306"/>
                    <a:pt x="24898" y="27568"/>
                  </a:cubicBezTo>
                  <a:cubicBezTo>
                    <a:pt x="24860" y="27683"/>
                    <a:pt x="24822" y="27836"/>
                    <a:pt x="24783" y="27951"/>
                  </a:cubicBezTo>
                  <a:cubicBezTo>
                    <a:pt x="24554" y="27224"/>
                    <a:pt x="24210" y="26536"/>
                    <a:pt x="23827" y="25924"/>
                  </a:cubicBezTo>
                  <a:cubicBezTo>
                    <a:pt x="23816" y="25913"/>
                    <a:pt x="23801" y="25908"/>
                    <a:pt x="23787" y="25908"/>
                  </a:cubicBezTo>
                  <a:cubicBezTo>
                    <a:pt x="23751" y="25908"/>
                    <a:pt x="23712" y="25935"/>
                    <a:pt x="23712" y="25962"/>
                  </a:cubicBezTo>
                  <a:cubicBezTo>
                    <a:pt x="24018" y="26536"/>
                    <a:pt x="24286" y="27109"/>
                    <a:pt x="24477" y="27760"/>
                  </a:cubicBezTo>
                  <a:cubicBezTo>
                    <a:pt x="24554" y="27951"/>
                    <a:pt x="24592" y="28142"/>
                    <a:pt x="24592" y="28372"/>
                  </a:cubicBezTo>
                  <a:cubicBezTo>
                    <a:pt x="24477" y="28639"/>
                    <a:pt x="24363" y="28907"/>
                    <a:pt x="24248" y="29213"/>
                  </a:cubicBezTo>
                  <a:cubicBezTo>
                    <a:pt x="24133" y="28678"/>
                    <a:pt x="23904" y="28142"/>
                    <a:pt x="23636" y="27645"/>
                  </a:cubicBezTo>
                  <a:cubicBezTo>
                    <a:pt x="23626" y="27635"/>
                    <a:pt x="23613" y="27630"/>
                    <a:pt x="23599" y="27630"/>
                  </a:cubicBezTo>
                  <a:cubicBezTo>
                    <a:pt x="23562" y="27630"/>
                    <a:pt x="23521" y="27665"/>
                    <a:pt x="23521" y="27721"/>
                  </a:cubicBezTo>
                  <a:cubicBezTo>
                    <a:pt x="23827" y="28295"/>
                    <a:pt x="24018" y="28945"/>
                    <a:pt x="24095" y="29634"/>
                  </a:cubicBezTo>
                  <a:lnTo>
                    <a:pt x="24057" y="29748"/>
                  </a:lnTo>
                  <a:cubicBezTo>
                    <a:pt x="23636" y="30858"/>
                    <a:pt x="23024" y="31852"/>
                    <a:pt x="22603" y="32923"/>
                  </a:cubicBezTo>
                  <a:cubicBezTo>
                    <a:pt x="20882" y="31164"/>
                    <a:pt x="19505" y="29595"/>
                    <a:pt x="16943" y="28831"/>
                  </a:cubicBezTo>
                  <a:cubicBezTo>
                    <a:pt x="15222" y="28333"/>
                    <a:pt x="13539" y="27683"/>
                    <a:pt x="11971" y="26842"/>
                  </a:cubicBezTo>
                  <a:cubicBezTo>
                    <a:pt x="11130" y="26345"/>
                    <a:pt x="7267" y="24279"/>
                    <a:pt x="7152" y="22826"/>
                  </a:cubicBezTo>
                  <a:cubicBezTo>
                    <a:pt x="7190" y="22826"/>
                    <a:pt x="7267" y="22788"/>
                    <a:pt x="7267" y="22749"/>
                  </a:cubicBezTo>
                  <a:cubicBezTo>
                    <a:pt x="10135" y="15521"/>
                    <a:pt x="12965" y="8025"/>
                    <a:pt x="14572" y="414"/>
                  </a:cubicBezTo>
                  <a:close/>
                  <a:moveTo>
                    <a:pt x="15796" y="30934"/>
                  </a:moveTo>
                  <a:lnTo>
                    <a:pt x="16522" y="31278"/>
                  </a:lnTo>
                  <a:cubicBezTo>
                    <a:pt x="16675" y="31775"/>
                    <a:pt x="16828" y="32273"/>
                    <a:pt x="17058" y="32732"/>
                  </a:cubicBezTo>
                  <a:cubicBezTo>
                    <a:pt x="17096" y="32846"/>
                    <a:pt x="17172" y="32961"/>
                    <a:pt x="17211" y="33076"/>
                  </a:cubicBezTo>
                  <a:lnTo>
                    <a:pt x="16790" y="32923"/>
                  </a:lnTo>
                  <a:cubicBezTo>
                    <a:pt x="16713" y="32808"/>
                    <a:pt x="16675" y="32617"/>
                    <a:pt x="16599" y="32502"/>
                  </a:cubicBezTo>
                  <a:cubicBezTo>
                    <a:pt x="16484" y="32311"/>
                    <a:pt x="16369" y="32081"/>
                    <a:pt x="16254" y="31852"/>
                  </a:cubicBezTo>
                  <a:lnTo>
                    <a:pt x="15796" y="30934"/>
                  </a:lnTo>
                  <a:close/>
                  <a:moveTo>
                    <a:pt x="23177" y="32387"/>
                  </a:moveTo>
                  <a:lnTo>
                    <a:pt x="23177" y="32387"/>
                  </a:lnTo>
                  <a:cubicBezTo>
                    <a:pt x="23139" y="32617"/>
                    <a:pt x="23062" y="32808"/>
                    <a:pt x="22986" y="32999"/>
                  </a:cubicBezTo>
                  <a:cubicBezTo>
                    <a:pt x="22986" y="32999"/>
                    <a:pt x="22986" y="33076"/>
                    <a:pt x="22986" y="33076"/>
                  </a:cubicBezTo>
                  <a:lnTo>
                    <a:pt x="22909" y="33267"/>
                  </a:lnTo>
                  <a:lnTo>
                    <a:pt x="22833" y="33191"/>
                  </a:lnTo>
                  <a:cubicBezTo>
                    <a:pt x="22947" y="32923"/>
                    <a:pt x="23062" y="32655"/>
                    <a:pt x="23177" y="32387"/>
                  </a:cubicBezTo>
                  <a:close/>
                  <a:moveTo>
                    <a:pt x="16828" y="31431"/>
                  </a:moveTo>
                  <a:lnTo>
                    <a:pt x="17287" y="31661"/>
                  </a:lnTo>
                  <a:cubicBezTo>
                    <a:pt x="17517" y="32273"/>
                    <a:pt x="17784" y="32885"/>
                    <a:pt x="18090" y="33458"/>
                  </a:cubicBezTo>
                  <a:lnTo>
                    <a:pt x="17670" y="33267"/>
                  </a:lnTo>
                  <a:cubicBezTo>
                    <a:pt x="17555" y="33076"/>
                    <a:pt x="17402" y="32885"/>
                    <a:pt x="17287" y="32655"/>
                  </a:cubicBezTo>
                  <a:cubicBezTo>
                    <a:pt x="17096" y="32273"/>
                    <a:pt x="16943" y="31852"/>
                    <a:pt x="16828" y="31431"/>
                  </a:cubicBezTo>
                  <a:close/>
                  <a:moveTo>
                    <a:pt x="21456" y="33497"/>
                  </a:moveTo>
                  <a:lnTo>
                    <a:pt x="21609" y="33573"/>
                  </a:lnTo>
                  <a:lnTo>
                    <a:pt x="21532" y="33650"/>
                  </a:lnTo>
                  <a:cubicBezTo>
                    <a:pt x="21532" y="33611"/>
                    <a:pt x="21494" y="33535"/>
                    <a:pt x="21456" y="33497"/>
                  </a:cubicBezTo>
                  <a:close/>
                  <a:moveTo>
                    <a:pt x="17631" y="31814"/>
                  </a:moveTo>
                  <a:lnTo>
                    <a:pt x="18243" y="32081"/>
                  </a:lnTo>
                  <a:cubicBezTo>
                    <a:pt x="18434" y="32579"/>
                    <a:pt x="18626" y="33038"/>
                    <a:pt x="18855" y="33497"/>
                  </a:cubicBezTo>
                  <a:lnTo>
                    <a:pt x="19008" y="33841"/>
                  </a:lnTo>
                  <a:cubicBezTo>
                    <a:pt x="18893" y="33802"/>
                    <a:pt x="18740" y="33726"/>
                    <a:pt x="18626" y="33688"/>
                  </a:cubicBezTo>
                  <a:cubicBezTo>
                    <a:pt x="18473" y="33382"/>
                    <a:pt x="18281" y="33114"/>
                    <a:pt x="18129" y="32846"/>
                  </a:cubicBezTo>
                  <a:cubicBezTo>
                    <a:pt x="17976" y="32540"/>
                    <a:pt x="17784" y="32158"/>
                    <a:pt x="17631" y="31814"/>
                  </a:cubicBezTo>
                  <a:close/>
                  <a:moveTo>
                    <a:pt x="22642" y="33726"/>
                  </a:moveTo>
                  <a:lnTo>
                    <a:pt x="22718" y="33802"/>
                  </a:lnTo>
                  <a:cubicBezTo>
                    <a:pt x="22680" y="33841"/>
                    <a:pt x="22680" y="33879"/>
                    <a:pt x="22718" y="33917"/>
                  </a:cubicBezTo>
                  <a:lnTo>
                    <a:pt x="22527" y="33917"/>
                  </a:lnTo>
                  <a:cubicBezTo>
                    <a:pt x="22527" y="33917"/>
                    <a:pt x="22527" y="33879"/>
                    <a:pt x="22527" y="33841"/>
                  </a:cubicBezTo>
                  <a:cubicBezTo>
                    <a:pt x="22565" y="33841"/>
                    <a:pt x="22603" y="33802"/>
                    <a:pt x="22603" y="33764"/>
                  </a:cubicBezTo>
                  <a:lnTo>
                    <a:pt x="22642" y="33726"/>
                  </a:lnTo>
                  <a:close/>
                  <a:moveTo>
                    <a:pt x="20270" y="32999"/>
                  </a:moveTo>
                  <a:lnTo>
                    <a:pt x="21073" y="33344"/>
                  </a:lnTo>
                  <a:lnTo>
                    <a:pt x="21265" y="33802"/>
                  </a:lnTo>
                  <a:cubicBezTo>
                    <a:pt x="21112" y="33917"/>
                    <a:pt x="20997" y="33994"/>
                    <a:pt x="20882" y="34070"/>
                  </a:cubicBezTo>
                  <a:cubicBezTo>
                    <a:pt x="20806" y="33955"/>
                    <a:pt x="20767" y="33879"/>
                    <a:pt x="20691" y="33802"/>
                  </a:cubicBezTo>
                  <a:cubicBezTo>
                    <a:pt x="20576" y="33535"/>
                    <a:pt x="20423" y="33267"/>
                    <a:pt x="20270" y="32999"/>
                  </a:cubicBezTo>
                  <a:close/>
                  <a:moveTo>
                    <a:pt x="18587" y="32196"/>
                  </a:moveTo>
                  <a:lnTo>
                    <a:pt x="19123" y="32464"/>
                  </a:lnTo>
                  <a:cubicBezTo>
                    <a:pt x="19276" y="32885"/>
                    <a:pt x="19467" y="33267"/>
                    <a:pt x="19658" y="33688"/>
                  </a:cubicBezTo>
                  <a:lnTo>
                    <a:pt x="19811" y="34108"/>
                  </a:lnTo>
                  <a:cubicBezTo>
                    <a:pt x="19697" y="34070"/>
                    <a:pt x="19582" y="34032"/>
                    <a:pt x="19505" y="33994"/>
                  </a:cubicBezTo>
                  <a:cubicBezTo>
                    <a:pt x="19352" y="33764"/>
                    <a:pt x="19199" y="33535"/>
                    <a:pt x="19085" y="33344"/>
                  </a:cubicBezTo>
                  <a:cubicBezTo>
                    <a:pt x="18893" y="32961"/>
                    <a:pt x="18740" y="32579"/>
                    <a:pt x="18587" y="32196"/>
                  </a:cubicBezTo>
                  <a:close/>
                  <a:moveTo>
                    <a:pt x="19467" y="32579"/>
                  </a:moveTo>
                  <a:lnTo>
                    <a:pt x="20117" y="32885"/>
                  </a:lnTo>
                  <a:cubicBezTo>
                    <a:pt x="20041" y="32885"/>
                    <a:pt x="20003" y="32999"/>
                    <a:pt x="20041" y="33038"/>
                  </a:cubicBezTo>
                  <a:lnTo>
                    <a:pt x="20079" y="33038"/>
                  </a:lnTo>
                  <a:cubicBezTo>
                    <a:pt x="20232" y="33344"/>
                    <a:pt x="20347" y="33650"/>
                    <a:pt x="20500" y="33955"/>
                  </a:cubicBezTo>
                  <a:cubicBezTo>
                    <a:pt x="20538" y="33994"/>
                    <a:pt x="20576" y="34070"/>
                    <a:pt x="20614" y="34147"/>
                  </a:cubicBezTo>
                  <a:lnTo>
                    <a:pt x="20194" y="34147"/>
                  </a:lnTo>
                  <a:cubicBezTo>
                    <a:pt x="20079" y="33917"/>
                    <a:pt x="19964" y="33726"/>
                    <a:pt x="19888" y="33497"/>
                  </a:cubicBezTo>
                  <a:cubicBezTo>
                    <a:pt x="19735" y="33191"/>
                    <a:pt x="19582" y="32885"/>
                    <a:pt x="19467" y="32579"/>
                  </a:cubicBezTo>
                  <a:close/>
                  <a:moveTo>
                    <a:pt x="21226" y="34644"/>
                  </a:moveTo>
                  <a:lnTo>
                    <a:pt x="21145" y="34726"/>
                  </a:lnTo>
                  <a:lnTo>
                    <a:pt x="21145" y="34726"/>
                  </a:lnTo>
                  <a:cubicBezTo>
                    <a:pt x="21148" y="34713"/>
                    <a:pt x="21150" y="34698"/>
                    <a:pt x="21150" y="34682"/>
                  </a:cubicBezTo>
                  <a:lnTo>
                    <a:pt x="21226" y="34644"/>
                  </a:lnTo>
                  <a:close/>
                  <a:moveTo>
                    <a:pt x="20882" y="34682"/>
                  </a:moveTo>
                  <a:cubicBezTo>
                    <a:pt x="20920" y="34682"/>
                    <a:pt x="20920" y="34720"/>
                    <a:pt x="20920" y="34720"/>
                  </a:cubicBezTo>
                  <a:lnTo>
                    <a:pt x="20920" y="34759"/>
                  </a:lnTo>
                  <a:lnTo>
                    <a:pt x="20767" y="34682"/>
                  </a:lnTo>
                  <a:close/>
                  <a:moveTo>
                    <a:pt x="21079" y="34792"/>
                  </a:moveTo>
                  <a:lnTo>
                    <a:pt x="21073" y="34797"/>
                  </a:lnTo>
                  <a:lnTo>
                    <a:pt x="21035" y="34797"/>
                  </a:lnTo>
                  <a:cubicBezTo>
                    <a:pt x="21051" y="34797"/>
                    <a:pt x="21066" y="34795"/>
                    <a:pt x="21079" y="34792"/>
                  </a:cubicBezTo>
                  <a:close/>
                  <a:moveTo>
                    <a:pt x="24210" y="35103"/>
                  </a:moveTo>
                  <a:lnTo>
                    <a:pt x="25242" y="35409"/>
                  </a:lnTo>
                  <a:cubicBezTo>
                    <a:pt x="25089" y="35600"/>
                    <a:pt x="24898" y="35868"/>
                    <a:pt x="24707" y="36059"/>
                  </a:cubicBezTo>
                  <a:lnTo>
                    <a:pt x="24707" y="36097"/>
                  </a:lnTo>
                  <a:cubicBezTo>
                    <a:pt x="24516" y="35830"/>
                    <a:pt x="24401" y="35447"/>
                    <a:pt x="24210" y="35103"/>
                  </a:cubicBezTo>
                  <a:close/>
                  <a:moveTo>
                    <a:pt x="23751" y="35983"/>
                  </a:moveTo>
                  <a:cubicBezTo>
                    <a:pt x="23751" y="36021"/>
                    <a:pt x="23751" y="36059"/>
                    <a:pt x="23789" y="36097"/>
                  </a:cubicBezTo>
                  <a:lnTo>
                    <a:pt x="23789" y="36136"/>
                  </a:lnTo>
                  <a:lnTo>
                    <a:pt x="23674" y="36136"/>
                  </a:lnTo>
                  <a:cubicBezTo>
                    <a:pt x="23674" y="36059"/>
                    <a:pt x="23712" y="36021"/>
                    <a:pt x="23751" y="35983"/>
                  </a:cubicBezTo>
                  <a:close/>
                  <a:moveTo>
                    <a:pt x="19926" y="36288"/>
                  </a:moveTo>
                  <a:lnTo>
                    <a:pt x="20003" y="36327"/>
                  </a:lnTo>
                  <a:cubicBezTo>
                    <a:pt x="20003" y="36327"/>
                    <a:pt x="20003" y="36365"/>
                    <a:pt x="20003" y="36365"/>
                  </a:cubicBezTo>
                  <a:lnTo>
                    <a:pt x="19926" y="36288"/>
                  </a:lnTo>
                  <a:close/>
                  <a:moveTo>
                    <a:pt x="33442" y="10320"/>
                  </a:moveTo>
                  <a:cubicBezTo>
                    <a:pt x="34888" y="10320"/>
                    <a:pt x="36150" y="11080"/>
                    <a:pt x="37443" y="11658"/>
                  </a:cubicBezTo>
                  <a:cubicBezTo>
                    <a:pt x="38705" y="12270"/>
                    <a:pt x="40043" y="12767"/>
                    <a:pt x="41382" y="13188"/>
                  </a:cubicBezTo>
                  <a:cubicBezTo>
                    <a:pt x="42223" y="13456"/>
                    <a:pt x="43065" y="13647"/>
                    <a:pt x="43944" y="13800"/>
                  </a:cubicBezTo>
                  <a:lnTo>
                    <a:pt x="42835" y="13800"/>
                  </a:lnTo>
                  <a:cubicBezTo>
                    <a:pt x="42721" y="13800"/>
                    <a:pt x="42721" y="13991"/>
                    <a:pt x="42835" y="13991"/>
                  </a:cubicBezTo>
                  <a:cubicBezTo>
                    <a:pt x="44399" y="14237"/>
                    <a:pt x="45963" y="14352"/>
                    <a:pt x="47527" y="14352"/>
                  </a:cubicBezTo>
                  <a:cubicBezTo>
                    <a:pt x="48640" y="14352"/>
                    <a:pt x="49753" y="14294"/>
                    <a:pt x="50867" y="14182"/>
                  </a:cubicBezTo>
                  <a:lnTo>
                    <a:pt x="50867" y="14182"/>
                  </a:lnTo>
                  <a:cubicBezTo>
                    <a:pt x="47195" y="21028"/>
                    <a:pt x="44518" y="28601"/>
                    <a:pt x="42109" y="35944"/>
                  </a:cubicBezTo>
                  <a:cubicBezTo>
                    <a:pt x="42070" y="35983"/>
                    <a:pt x="42070" y="36021"/>
                    <a:pt x="42109" y="36059"/>
                  </a:cubicBezTo>
                  <a:cubicBezTo>
                    <a:pt x="41458" y="36327"/>
                    <a:pt x="40770" y="36518"/>
                    <a:pt x="40043" y="36556"/>
                  </a:cubicBezTo>
                  <a:cubicBezTo>
                    <a:pt x="39661" y="36556"/>
                    <a:pt x="39240" y="36518"/>
                    <a:pt x="38858" y="36480"/>
                  </a:cubicBezTo>
                  <a:cubicBezTo>
                    <a:pt x="37940" y="36441"/>
                    <a:pt x="37060" y="36327"/>
                    <a:pt x="36142" y="36136"/>
                  </a:cubicBezTo>
                  <a:cubicBezTo>
                    <a:pt x="34306" y="35753"/>
                    <a:pt x="32509" y="35179"/>
                    <a:pt x="30788" y="34414"/>
                  </a:cubicBezTo>
                  <a:cubicBezTo>
                    <a:pt x="29450" y="33833"/>
                    <a:pt x="28241" y="33654"/>
                    <a:pt x="27024" y="33654"/>
                  </a:cubicBezTo>
                  <a:cubicBezTo>
                    <a:pt x="25840" y="33654"/>
                    <a:pt x="24650" y="33823"/>
                    <a:pt x="23330" y="33955"/>
                  </a:cubicBezTo>
                  <a:cubicBezTo>
                    <a:pt x="23330" y="33917"/>
                    <a:pt x="23330" y="33879"/>
                    <a:pt x="23330" y="33879"/>
                  </a:cubicBezTo>
                  <a:cubicBezTo>
                    <a:pt x="23368" y="33802"/>
                    <a:pt x="23368" y="33688"/>
                    <a:pt x="23330" y="33650"/>
                  </a:cubicBezTo>
                  <a:lnTo>
                    <a:pt x="23330" y="33650"/>
                  </a:lnTo>
                  <a:cubicBezTo>
                    <a:pt x="23342" y="33652"/>
                    <a:pt x="23353" y="33654"/>
                    <a:pt x="23364" y="33654"/>
                  </a:cubicBezTo>
                  <a:cubicBezTo>
                    <a:pt x="23493" y="33654"/>
                    <a:pt x="23548" y="33455"/>
                    <a:pt x="23406" y="33420"/>
                  </a:cubicBezTo>
                  <a:lnTo>
                    <a:pt x="23253" y="33344"/>
                  </a:lnTo>
                  <a:lnTo>
                    <a:pt x="23215" y="33344"/>
                  </a:lnTo>
                  <a:cubicBezTo>
                    <a:pt x="23559" y="32387"/>
                    <a:pt x="23904" y="31431"/>
                    <a:pt x="24210" y="30475"/>
                  </a:cubicBezTo>
                  <a:cubicBezTo>
                    <a:pt x="24230" y="30485"/>
                    <a:pt x="24251" y="30490"/>
                    <a:pt x="24270" y="30490"/>
                  </a:cubicBezTo>
                  <a:cubicBezTo>
                    <a:pt x="24324" y="30490"/>
                    <a:pt x="24373" y="30455"/>
                    <a:pt x="24401" y="30399"/>
                  </a:cubicBezTo>
                  <a:cubicBezTo>
                    <a:pt x="24401" y="30284"/>
                    <a:pt x="24401" y="30131"/>
                    <a:pt x="24401" y="30016"/>
                  </a:cubicBezTo>
                  <a:lnTo>
                    <a:pt x="24592" y="29442"/>
                  </a:lnTo>
                  <a:lnTo>
                    <a:pt x="24592" y="29557"/>
                  </a:lnTo>
                  <a:cubicBezTo>
                    <a:pt x="24568" y="29604"/>
                    <a:pt x="24618" y="29637"/>
                    <a:pt x="24659" y="29637"/>
                  </a:cubicBezTo>
                  <a:cubicBezTo>
                    <a:pt x="24684" y="29637"/>
                    <a:pt x="24707" y="29625"/>
                    <a:pt x="24707" y="29595"/>
                  </a:cubicBezTo>
                  <a:cubicBezTo>
                    <a:pt x="24783" y="29404"/>
                    <a:pt x="24822" y="29213"/>
                    <a:pt x="24860" y="29022"/>
                  </a:cubicBezTo>
                  <a:cubicBezTo>
                    <a:pt x="25127" y="28678"/>
                    <a:pt x="25395" y="28333"/>
                    <a:pt x="25701" y="27989"/>
                  </a:cubicBezTo>
                  <a:cubicBezTo>
                    <a:pt x="25728" y="27962"/>
                    <a:pt x="25698" y="27935"/>
                    <a:pt x="25664" y="27935"/>
                  </a:cubicBezTo>
                  <a:cubicBezTo>
                    <a:pt x="25650" y="27935"/>
                    <a:pt x="25636" y="27940"/>
                    <a:pt x="25625" y="27951"/>
                  </a:cubicBezTo>
                  <a:cubicBezTo>
                    <a:pt x="25357" y="28180"/>
                    <a:pt x="25127" y="28448"/>
                    <a:pt x="24860" y="28754"/>
                  </a:cubicBezTo>
                  <a:cubicBezTo>
                    <a:pt x="24860" y="28601"/>
                    <a:pt x="24860" y="28486"/>
                    <a:pt x="24822" y="28333"/>
                  </a:cubicBezTo>
                  <a:cubicBezTo>
                    <a:pt x="25204" y="27683"/>
                    <a:pt x="25701" y="27148"/>
                    <a:pt x="26313" y="26727"/>
                  </a:cubicBezTo>
                  <a:cubicBezTo>
                    <a:pt x="26340" y="26700"/>
                    <a:pt x="26329" y="26673"/>
                    <a:pt x="26307" y="26673"/>
                  </a:cubicBezTo>
                  <a:cubicBezTo>
                    <a:pt x="26297" y="26673"/>
                    <a:pt x="26286" y="26678"/>
                    <a:pt x="26275" y="26689"/>
                  </a:cubicBezTo>
                  <a:cubicBezTo>
                    <a:pt x="25854" y="26918"/>
                    <a:pt x="25472" y="27262"/>
                    <a:pt x="25166" y="27645"/>
                  </a:cubicBezTo>
                  <a:cubicBezTo>
                    <a:pt x="25357" y="27186"/>
                    <a:pt x="25548" y="26765"/>
                    <a:pt x="25778" y="26345"/>
                  </a:cubicBezTo>
                  <a:cubicBezTo>
                    <a:pt x="26390" y="25618"/>
                    <a:pt x="27231" y="25044"/>
                    <a:pt x="28149" y="24776"/>
                  </a:cubicBezTo>
                  <a:cubicBezTo>
                    <a:pt x="28214" y="24776"/>
                    <a:pt x="28196" y="24692"/>
                    <a:pt x="28165" y="24692"/>
                  </a:cubicBezTo>
                  <a:cubicBezTo>
                    <a:pt x="28160" y="24692"/>
                    <a:pt x="28154" y="24694"/>
                    <a:pt x="28149" y="24700"/>
                  </a:cubicBezTo>
                  <a:cubicBezTo>
                    <a:pt x="27193" y="24929"/>
                    <a:pt x="26313" y="25427"/>
                    <a:pt x="25625" y="26115"/>
                  </a:cubicBezTo>
                  <a:lnTo>
                    <a:pt x="25892" y="25388"/>
                  </a:lnTo>
                  <a:lnTo>
                    <a:pt x="25954" y="25327"/>
                  </a:lnTo>
                  <a:lnTo>
                    <a:pt x="25954" y="25327"/>
                  </a:lnTo>
                  <a:cubicBezTo>
                    <a:pt x="25946" y="25347"/>
                    <a:pt x="25938" y="25368"/>
                    <a:pt x="25931" y="25388"/>
                  </a:cubicBezTo>
                  <a:lnTo>
                    <a:pt x="26849" y="24432"/>
                  </a:lnTo>
                  <a:lnTo>
                    <a:pt x="25954" y="25327"/>
                  </a:lnTo>
                  <a:lnTo>
                    <a:pt x="25954" y="25327"/>
                  </a:lnTo>
                  <a:cubicBezTo>
                    <a:pt x="27018" y="22518"/>
                    <a:pt x="28157" y="19746"/>
                    <a:pt x="29296" y="16974"/>
                  </a:cubicBezTo>
                  <a:cubicBezTo>
                    <a:pt x="29679" y="16630"/>
                    <a:pt x="30023" y="16209"/>
                    <a:pt x="30329" y="15789"/>
                  </a:cubicBezTo>
                  <a:cubicBezTo>
                    <a:pt x="30360" y="15758"/>
                    <a:pt x="30316" y="15702"/>
                    <a:pt x="30277" y="15702"/>
                  </a:cubicBezTo>
                  <a:cubicBezTo>
                    <a:pt x="30268" y="15702"/>
                    <a:pt x="30260" y="15705"/>
                    <a:pt x="30252" y="15712"/>
                  </a:cubicBezTo>
                  <a:cubicBezTo>
                    <a:pt x="29985" y="16095"/>
                    <a:pt x="29679" y="16401"/>
                    <a:pt x="29373" y="16745"/>
                  </a:cubicBezTo>
                  <a:cubicBezTo>
                    <a:pt x="29488" y="16477"/>
                    <a:pt x="29564" y="16248"/>
                    <a:pt x="29679" y="15980"/>
                  </a:cubicBezTo>
                  <a:cubicBezTo>
                    <a:pt x="30291" y="15177"/>
                    <a:pt x="30941" y="14450"/>
                    <a:pt x="31706" y="13762"/>
                  </a:cubicBezTo>
                  <a:cubicBezTo>
                    <a:pt x="31736" y="13762"/>
                    <a:pt x="31718" y="13713"/>
                    <a:pt x="31670" y="13713"/>
                  </a:cubicBezTo>
                  <a:cubicBezTo>
                    <a:pt x="31658" y="13713"/>
                    <a:pt x="31645" y="13716"/>
                    <a:pt x="31629" y="13723"/>
                  </a:cubicBezTo>
                  <a:cubicBezTo>
                    <a:pt x="31017" y="14182"/>
                    <a:pt x="30444" y="14718"/>
                    <a:pt x="29946" y="15291"/>
                  </a:cubicBezTo>
                  <a:cubicBezTo>
                    <a:pt x="29985" y="15177"/>
                    <a:pt x="30023" y="15100"/>
                    <a:pt x="30061" y="15024"/>
                  </a:cubicBezTo>
                  <a:cubicBezTo>
                    <a:pt x="30329" y="14718"/>
                    <a:pt x="30597" y="14412"/>
                    <a:pt x="30903" y="14144"/>
                  </a:cubicBezTo>
                  <a:cubicBezTo>
                    <a:pt x="31362" y="13723"/>
                    <a:pt x="31859" y="13303"/>
                    <a:pt x="32279" y="12920"/>
                  </a:cubicBezTo>
                  <a:cubicBezTo>
                    <a:pt x="32311" y="12858"/>
                    <a:pt x="32291" y="12795"/>
                    <a:pt x="32262" y="12795"/>
                  </a:cubicBezTo>
                  <a:cubicBezTo>
                    <a:pt x="32255" y="12795"/>
                    <a:pt x="32248" y="12798"/>
                    <a:pt x="32241" y="12805"/>
                  </a:cubicBezTo>
                  <a:cubicBezTo>
                    <a:pt x="31553" y="13226"/>
                    <a:pt x="30903" y="13723"/>
                    <a:pt x="30329" y="14259"/>
                  </a:cubicBezTo>
                  <a:lnTo>
                    <a:pt x="30520" y="13800"/>
                  </a:lnTo>
                  <a:cubicBezTo>
                    <a:pt x="30673" y="13609"/>
                    <a:pt x="30826" y="13456"/>
                    <a:pt x="31017" y="13264"/>
                  </a:cubicBezTo>
                  <a:cubicBezTo>
                    <a:pt x="31400" y="12920"/>
                    <a:pt x="31820" y="12614"/>
                    <a:pt x="32279" y="12308"/>
                  </a:cubicBezTo>
                  <a:cubicBezTo>
                    <a:pt x="32341" y="12277"/>
                    <a:pt x="32303" y="12221"/>
                    <a:pt x="32266" y="12221"/>
                  </a:cubicBezTo>
                  <a:cubicBezTo>
                    <a:pt x="32257" y="12221"/>
                    <a:pt x="32249" y="12224"/>
                    <a:pt x="32241" y="12232"/>
                  </a:cubicBezTo>
                  <a:cubicBezTo>
                    <a:pt x="31706" y="12461"/>
                    <a:pt x="31247" y="12729"/>
                    <a:pt x="30788" y="13111"/>
                  </a:cubicBezTo>
                  <a:lnTo>
                    <a:pt x="30979" y="12576"/>
                  </a:lnTo>
                  <a:lnTo>
                    <a:pt x="31323" y="12346"/>
                  </a:lnTo>
                  <a:cubicBezTo>
                    <a:pt x="31782" y="12002"/>
                    <a:pt x="32279" y="11696"/>
                    <a:pt x="32815" y="11429"/>
                  </a:cubicBezTo>
                  <a:cubicBezTo>
                    <a:pt x="32883" y="11395"/>
                    <a:pt x="32830" y="11269"/>
                    <a:pt x="32763" y="11269"/>
                  </a:cubicBezTo>
                  <a:cubicBezTo>
                    <a:pt x="32755" y="11269"/>
                    <a:pt x="32747" y="11271"/>
                    <a:pt x="32738" y="11276"/>
                  </a:cubicBezTo>
                  <a:cubicBezTo>
                    <a:pt x="32165" y="11543"/>
                    <a:pt x="31629" y="11849"/>
                    <a:pt x="31132" y="12232"/>
                  </a:cubicBezTo>
                  <a:cubicBezTo>
                    <a:pt x="31323" y="11773"/>
                    <a:pt x="31476" y="11276"/>
                    <a:pt x="31668" y="10817"/>
                  </a:cubicBezTo>
                  <a:cubicBezTo>
                    <a:pt x="31744" y="10970"/>
                    <a:pt x="31820" y="11123"/>
                    <a:pt x="31935" y="11161"/>
                  </a:cubicBezTo>
                  <a:cubicBezTo>
                    <a:pt x="31859" y="11237"/>
                    <a:pt x="31820" y="11314"/>
                    <a:pt x="31744" y="11390"/>
                  </a:cubicBezTo>
                  <a:cubicBezTo>
                    <a:pt x="31713" y="11421"/>
                    <a:pt x="31757" y="11477"/>
                    <a:pt x="31795" y="11477"/>
                  </a:cubicBezTo>
                  <a:cubicBezTo>
                    <a:pt x="31804" y="11477"/>
                    <a:pt x="31813" y="11474"/>
                    <a:pt x="31820" y="11467"/>
                  </a:cubicBezTo>
                  <a:cubicBezTo>
                    <a:pt x="32165" y="11084"/>
                    <a:pt x="32585" y="10817"/>
                    <a:pt x="33083" y="10664"/>
                  </a:cubicBezTo>
                  <a:cubicBezTo>
                    <a:pt x="33159" y="10664"/>
                    <a:pt x="33159" y="10549"/>
                    <a:pt x="33083" y="10549"/>
                  </a:cubicBezTo>
                  <a:cubicBezTo>
                    <a:pt x="32738" y="10625"/>
                    <a:pt x="32432" y="10778"/>
                    <a:pt x="32165" y="10970"/>
                  </a:cubicBezTo>
                  <a:cubicBezTo>
                    <a:pt x="32203" y="10931"/>
                    <a:pt x="32203" y="10893"/>
                    <a:pt x="32165" y="10855"/>
                  </a:cubicBezTo>
                  <a:lnTo>
                    <a:pt x="32165" y="10817"/>
                  </a:lnTo>
                  <a:cubicBezTo>
                    <a:pt x="32144" y="10806"/>
                    <a:pt x="32121" y="10802"/>
                    <a:pt x="32098" y="10802"/>
                  </a:cubicBezTo>
                  <a:cubicBezTo>
                    <a:pt x="32035" y="10802"/>
                    <a:pt x="31973" y="10837"/>
                    <a:pt x="31973" y="10893"/>
                  </a:cubicBezTo>
                  <a:cubicBezTo>
                    <a:pt x="31973" y="10855"/>
                    <a:pt x="31973" y="10778"/>
                    <a:pt x="31973" y="10740"/>
                  </a:cubicBezTo>
                  <a:cubicBezTo>
                    <a:pt x="32012" y="10740"/>
                    <a:pt x="32050" y="10740"/>
                    <a:pt x="32050" y="10702"/>
                  </a:cubicBezTo>
                  <a:lnTo>
                    <a:pt x="32050" y="10664"/>
                  </a:lnTo>
                  <a:cubicBezTo>
                    <a:pt x="32318" y="10511"/>
                    <a:pt x="32624" y="10434"/>
                    <a:pt x="32891" y="10358"/>
                  </a:cubicBezTo>
                  <a:cubicBezTo>
                    <a:pt x="33078" y="10332"/>
                    <a:pt x="33261" y="10320"/>
                    <a:pt x="33442" y="10320"/>
                  </a:cubicBezTo>
                  <a:close/>
                  <a:moveTo>
                    <a:pt x="21647" y="36594"/>
                  </a:moveTo>
                  <a:cubicBezTo>
                    <a:pt x="21593" y="36608"/>
                    <a:pt x="21548" y="36636"/>
                    <a:pt x="21515" y="36673"/>
                  </a:cubicBezTo>
                  <a:lnTo>
                    <a:pt x="21515" y="36673"/>
                  </a:lnTo>
                  <a:cubicBezTo>
                    <a:pt x="21522" y="36660"/>
                    <a:pt x="21528" y="36647"/>
                    <a:pt x="21532" y="36633"/>
                  </a:cubicBezTo>
                  <a:cubicBezTo>
                    <a:pt x="21571" y="36594"/>
                    <a:pt x="21609" y="36594"/>
                    <a:pt x="21647" y="36594"/>
                  </a:cubicBezTo>
                  <a:close/>
                  <a:moveTo>
                    <a:pt x="21478" y="36728"/>
                  </a:moveTo>
                  <a:cubicBezTo>
                    <a:pt x="21446" y="36789"/>
                    <a:pt x="21437" y="36864"/>
                    <a:pt x="21456" y="36939"/>
                  </a:cubicBezTo>
                  <a:lnTo>
                    <a:pt x="21265" y="36862"/>
                  </a:lnTo>
                  <a:cubicBezTo>
                    <a:pt x="21344" y="36836"/>
                    <a:pt x="21424" y="36791"/>
                    <a:pt x="21478" y="36728"/>
                  </a:cubicBezTo>
                  <a:close/>
                  <a:moveTo>
                    <a:pt x="46622" y="35294"/>
                  </a:moveTo>
                  <a:cubicBezTo>
                    <a:pt x="46622" y="35332"/>
                    <a:pt x="46583" y="35371"/>
                    <a:pt x="46583" y="35409"/>
                  </a:cubicBezTo>
                  <a:lnTo>
                    <a:pt x="45780" y="37053"/>
                  </a:lnTo>
                  <a:lnTo>
                    <a:pt x="46622" y="35294"/>
                  </a:lnTo>
                  <a:close/>
                  <a:moveTo>
                    <a:pt x="25280" y="36939"/>
                  </a:moveTo>
                  <a:lnTo>
                    <a:pt x="25548" y="37053"/>
                  </a:lnTo>
                  <a:lnTo>
                    <a:pt x="25510" y="37092"/>
                  </a:lnTo>
                  <a:lnTo>
                    <a:pt x="25280" y="36939"/>
                  </a:lnTo>
                  <a:close/>
                  <a:moveTo>
                    <a:pt x="25625" y="37092"/>
                  </a:moveTo>
                  <a:lnTo>
                    <a:pt x="26045" y="37245"/>
                  </a:lnTo>
                  <a:lnTo>
                    <a:pt x="25931" y="37321"/>
                  </a:lnTo>
                  <a:lnTo>
                    <a:pt x="25586" y="37130"/>
                  </a:lnTo>
                  <a:lnTo>
                    <a:pt x="25625" y="37092"/>
                  </a:lnTo>
                  <a:close/>
                  <a:moveTo>
                    <a:pt x="26198" y="37283"/>
                  </a:moveTo>
                  <a:lnTo>
                    <a:pt x="26925" y="37589"/>
                  </a:lnTo>
                  <a:lnTo>
                    <a:pt x="26810" y="37704"/>
                  </a:lnTo>
                  <a:cubicBezTo>
                    <a:pt x="26619" y="37627"/>
                    <a:pt x="26428" y="37551"/>
                    <a:pt x="26198" y="37512"/>
                  </a:cubicBezTo>
                  <a:lnTo>
                    <a:pt x="26084" y="37436"/>
                  </a:lnTo>
                  <a:cubicBezTo>
                    <a:pt x="26122" y="37359"/>
                    <a:pt x="26160" y="37321"/>
                    <a:pt x="26198" y="37283"/>
                  </a:cubicBezTo>
                  <a:close/>
                  <a:moveTo>
                    <a:pt x="27116" y="37665"/>
                  </a:moveTo>
                  <a:lnTo>
                    <a:pt x="27805" y="37933"/>
                  </a:lnTo>
                  <a:lnTo>
                    <a:pt x="27728" y="38010"/>
                  </a:lnTo>
                  <a:lnTo>
                    <a:pt x="26963" y="37780"/>
                  </a:lnTo>
                  <a:cubicBezTo>
                    <a:pt x="27040" y="37742"/>
                    <a:pt x="27078" y="37704"/>
                    <a:pt x="27116" y="37665"/>
                  </a:cubicBezTo>
                  <a:close/>
                  <a:moveTo>
                    <a:pt x="28034" y="38010"/>
                  </a:moveTo>
                  <a:lnTo>
                    <a:pt x="28493" y="38201"/>
                  </a:lnTo>
                  <a:lnTo>
                    <a:pt x="28417" y="38239"/>
                  </a:lnTo>
                  <a:lnTo>
                    <a:pt x="27958" y="38086"/>
                  </a:lnTo>
                  <a:lnTo>
                    <a:pt x="28034" y="38010"/>
                  </a:lnTo>
                  <a:close/>
                  <a:moveTo>
                    <a:pt x="50025" y="16668"/>
                  </a:moveTo>
                  <a:cubicBezTo>
                    <a:pt x="50502" y="16954"/>
                    <a:pt x="51032" y="17108"/>
                    <a:pt x="51570" y="17108"/>
                  </a:cubicBezTo>
                  <a:cubicBezTo>
                    <a:pt x="51680" y="17108"/>
                    <a:pt x="51790" y="17102"/>
                    <a:pt x="51900" y="17089"/>
                  </a:cubicBezTo>
                  <a:lnTo>
                    <a:pt x="51900" y="17127"/>
                  </a:lnTo>
                  <a:cubicBezTo>
                    <a:pt x="48419" y="24241"/>
                    <a:pt x="45512" y="31661"/>
                    <a:pt x="42300" y="38889"/>
                  </a:cubicBezTo>
                  <a:cubicBezTo>
                    <a:pt x="38972" y="37665"/>
                    <a:pt x="35416" y="36862"/>
                    <a:pt x="31973" y="35906"/>
                  </a:cubicBezTo>
                  <a:cubicBezTo>
                    <a:pt x="29602" y="35256"/>
                    <a:pt x="27193" y="34491"/>
                    <a:pt x="24745" y="34223"/>
                  </a:cubicBezTo>
                  <a:cubicBezTo>
                    <a:pt x="25623" y="34108"/>
                    <a:pt x="26488" y="33978"/>
                    <a:pt x="27355" y="33978"/>
                  </a:cubicBezTo>
                  <a:cubicBezTo>
                    <a:pt x="27923" y="33978"/>
                    <a:pt x="28492" y="34034"/>
                    <a:pt x="29067" y="34185"/>
                  </a:cubicBezTo>
                  <a:cubicBezTo>
                    <a:pt x="31094" y="34720"/>
                    <a:pt x="32853" y="35753"/>
                    <a:pt x="34918" y="36212"/>
                  </a:cubicBezTo>
                  <a:cubicBezTo>
                    <a:pt x="36432" y="36552"/>
                    <a:pt x="37971" y="36742"/>
                    <a:pt x="39535" y="36742"/>
                  </a:cubicBezTo>
                  <a:cubicBezTo>
                    <a:pt x="39907" y="36742"/>
                    <a:pt x="40281" y="36731"/>
                    <a:pt x="40655" y="36709"/>
                  </a:cubicBezTo>
                  <a:cubicBezTo>
                    <a:pt x="41267" y="36671"/>
                    <a:pt x="41994" y="36671"/>
                    <a:pt x="42300" y="36136"/>
                  </a:cubicBezTo>
                  <a:cubicBezTo>
                    <a:pt x="42338" y="36136"/>
                    <a:pt x="42376" y="36097"/>
                    <a:pt x="42376" y="36059"/>
                  </a:cubicBezTo>
                  <a:cubicBezTo>
                    <a:pt x="44556" y="29404"/>
                    <a:pt x="47310" y="23055"/>
                    <a:pt x="50025" y="16668"/>
                  </a:cubicBezTo>
                  <a:close/>
                  <a:moveTo>
                    <a:pt x="28378" y="38889"/>
                  </a:moveTo>
                  <a:lnTo>
                    <a:pt x="28378" y="38889"/>
                  </a:lnTo>
                  <a:cubicBezTo>
                    <a:pt x="28646" y="39004"/>
                    <a:pt x="28876" y="39080"/>
                    <a:pt x="29143" y="39195"/>
                  </a:cubicBezTo>
                  <a:lnTo>
                    <a:pt x="28417" y="39004"/>
                  </a:lnTo>
                  <a:cubicBezTo>
                    <a:pt x="28417" y="38966"/>
                    <a:pt x="28378" y="38927"/>
                    <a:pt x="28378" y="38889"/>
                  </a:cubicBezTo>
                  <a:close/>
                  <a:moveTo>
                    <a:pt x="53085" y="20569"/>
                  </a:moveTo>
                  <a:cubicBezTo>
                    <a:pt x="53085" y="20608"/>
                    <a:pt x="53123" y="20684"/>
                    <a:pt x="53162" y="20722"/>
                  </a:cubicBezTo>
                  <a:cubicBezTo>
                    <a:pt x="53238" y="21334"/>
                    <a:pt x="52167" y="23361"/>
                    <a:pt x="52091" y="23553"/>
                  </a:cubicBezTo>
                  <a:cubicBezTo>
                    <a:pt x="51632" y="24432"/>
                    <a:pt x="51211" y="25350"/>
                    <a:pt x="50752" y="26230"/>
                  </a:cubicBezTo>
                  <a:cubicBezTo>
                    <a:pt x="50561" y="26650"/>
                    <a:pt x="50331" y="27109"/>
                    <a:pt x="50102" y="27568"/>
                  </a:cubicBezTo>
                  <a:cubicBezTo>
                    <a:pt x="49796" y="28142"/>
                    <a:pt x="49490" y="28678"/>
                    <a:pt x="49222" y="29251"/>
                  </a:cubicBezTo>
                  <a:cubicBezTo>
                    <a:pt x="48457" y="30628"/>
                    <a:pt x="47769" y="32043"/>
                    <a:pt x="47195" y="33497"/>
                  </a:cubicBezTo>
                  <a:cubicBezTo>
                    <a:pt x="46354" y="35179"/>
                    <a:pt x="45512" y="36862"/>
                    <a:pt x="44671" y="38545"/>
                  </a:cubicBezTo>
                  <a:cubicBezTo>
                    <a:pt x="44212" y="38966"/>
                    <a:pt x="43715" y="39386"/>
                    <a:pt x="43256" y="39807"/>
                  </a:cubicBezTo>
                  <a:cubicBezTo>
                    <a:pt x="44786" y="36594"/>
                    <a:pt x="46316" y="33382"/>
                    <a:pt x="47960" y="30207"/>
                  </a:cubicBezTo>
                  <a:cubicBezTo>
                    <a:pt x="49567" y="27033"/>
                    <a:pt x="51402" y="23820"/>
                    <a:pt x="53009" y="20569"/>
                  </a:cubicBezTo>
                  <a:close/>
                  <a:moveTo>
                    <a:pt x="49261" y="26727"/>
                  </a:moveTo>
                  <a:lnTo>
                    <a:pt x="48572" y="27951"/>
                  </a:lnTo>
                  <a:cubicBezTo>
                    <a:pt x="48572" y="27932"/>
                    <a:pt x="48553" y="27922"/>
                    <a:pt x="48529" y="27922"/>
                  </a:cubicBezTo>
                  <a:cubicBezTo>
                    <a:pt x="48505" y="27922"/>
                    <a:pt x="48477" y="27932"/>
                    <a:pt x="48457" y="27951"/>
                  </a:cubicBezTo>
                  <a:cubicBezTo>
                    <a:pt x="47960" y="28716"/>
                    <a:pt x="47387" y="29404"/>
                    <a:pt x="46813" y="30054"/>
                  </a:cubicBezTo>
                  <a:cubicBezTo>
                    <a:pt x="46754" y="30113"/>
                    <a:pt x="46808" y="30194"/>
                    <a:pt x="46854" y="30194"/>
                  </a:cubicBezTo>
                  <a:cubicBezTo>
                    <a:pt x="46867" y="30194"/>
                    <a:pt x="46880" y="30187"/>
                    <a:pt x="46889" y="30169"/>
                  </a:cubicBezTo>
                  <a:cubicBezTo>
                    <a:pt x="47463" y="29595"/>
                    <a:pt x="47998" y="28945"/>
                    <a:pt x="48419" y="28295"/>
                  </a:cubicBezTo>
                  <a:lnTo>
                    <a:pt x="48419" y="28295"/>
                  </a:lnTo>
                  <a:cubicBezTo>
                    <a:pt x="47960" y="29175"/>
                    <a:pt x="47540" y="30054"/>
                    <a:pt x="47081" y="30934"/>
                  </a:cubicBezTo>
                  <a:lnTo>
                    <a:pt x="47042" y="30934"/>
                  </a:lnTo>
                  <a:cubicBezTo>
                    <a:pt x="46583" y="31431"/>
                    <a:pt x="46201" y="32005"/>
                    <a:pt x="45895" y="32655"/>
                  </a:cubicBezTo>
                  <a:cubicBezTo>
                    <a:pt x="45895" y="32682"/>
                    <a:pt x="45914" y="32709"/>
                    <a:pt x="45939" y="32709"/>
                  </a:cubicBezTo>
                  <a:cubicBezTo>
                    <a:pt x="45949" y="32709"/>
                    <a:pt x="45960" y="32705"/>
                    <a:pt x="45971" y="32693"/>
                  </a:cubicBezTo>
                  <a:cubicBezTo>
                    <a:pt x="46239" y="32349"/>
                    <a:pt x="46507" y="31967"/>
                    <a:pt x="46736" y="31622"/>
                  </a:cubicBezTo>
                  <a:lnTo>
                    <a:pt x="46736" y="31622"/>
                  </a:lnTo>
                  <a:cubicBezTo>
                    <a:pt x="45551" y="34032"/>
                    <a:pt x="44365" y="36518"/>
                    <a:pt x="43256" y="38927"/>
                  </a:cubicBezTo>
                  <a:cubicBezTo>
                    <a:pt x="43103" y="39348"/>
                    <a:pt x="42912" y="39731"/>
                    <a:pt x="42682" y="40113"/>
                  </a:cubicBezTo>
                  <a:cubicBezTo>
                    <a:pt x="42478" y="40299"/>
                    <a:pt x="42274" y="40376"/>
                    <a:pt x="42048" y="40376"/>
                  </a:cubicBezTo>
                  <a:cubicBezTo>
                    <a:pt x="41808" y="40376"/>
                    <a:pt x="41544" y="40289"/>
                    <a:pt x="41229" y="40151"/>
                  </a:cubicBezTo>
                  <a:cubicBezTo>
                    <a:pt x="40655" y="39922"/>
                    <a:pt x="40005" y="39463"/>
                    <a:pt x="39317" y="39195"/>
                  </a:cubicBezTo>
                  <a:cubicBezTo>
                    <a:pt x="37749" y="38545"/>
                    <a:pt x="36104" y="38010"/>
                    <a:pt x="34459" y="37589"/>
                  </a:cubicBezTo>
                  <a:cubicBezTo>
                    <a:pt x="30941" y="36594"/>
                    <a:pt x="27460" y="35600"/>
                    <a:pt x="23942" y="34644"/>
                  </a:cubicBezTo>
                  <a:cubicBezTo>
                    <a:pt x="23942" y="34606"/>
                    <a:pt x="23942" y="34606"/>
                    <a:pt x="23904" y="34567"/>
                  </a:cubicBezTo>
                  <a:lnTo>
                    <a:pt x="23904" y="34567"/>
                  </a:lnTo>
                  <a:cubicBezTo>
                    <a:pt x="26925" y="34759"/>
                    <a:pt x="29870" y="35715"/>
                    <a:pt x="32777" y="36480"/>
                  </a:cubicBezTo>
                  <a:cubicBezTo>
                    <a:pt x="35913" y="37359"/>
                    <a:pt x="39087" y="38392"/>
                    <a:pt x="42300" y="38966"/>
                  </a:cubicBezTo>
                  <a:cubicBezTo>
                    <a:pt x="42319" y="39061"/>
                    <a:pt x="42386" y="39109"/>
                    <a:pt x="42458" y="39109"/>
                  </a:cubicBezTo>
                  <a:cubicBezTo>
                    <a:pt x="42529" y="39109"/>
                    <a:pt x="42606" y="39061"/>
                    <a:pt x="42644" y="38966"/>
                  </a:cubicBezTo>
                  <a:cubicBezTo>
                    <a:pt x="43179" y="37742"/>
                    <a:pt x="43715" y="36480"/>
                    <a:pt x="44289" y="35256"/>
                  </a:cubicBezTo>
                  <a:lnTo>
                    <a:pt x="44365" y="35256"/>
                  </a:lnTo>
                  <a:cubicBezTo>
                    <a:pt x="44595" y="34950"/>
                    <a:pt x="44824" y="34644"/>
                    <a:pt x="45054" y="34300"/>
                  </a:cubicBezTo>
                  <a:cubicBezTo>
                    <a:pt x="45082" y="34244"/>
                    <a:pt x="45028" y="34208"/>
                    <a:pt x="44982" y="34208"/>
                  </a:cubicBezTo>
                  <a:cubicBezTo>
                    <a:pt x="44965" y="34208"/>
                    <a:pt x="44949" y="34213"/>
                    <a:pt x="44939" y="34223"/>
                  </a:cubicBezTo>
                  <a:cubicBezTo>
                    <a:pt x="44786" y="34453"/>
                    <a:pt x="44556" y="34720"/>
                    <a:pt x="44403" y="34950"/>
                  </a:cubicBezTo>
                  <a:cubicBezTo>
                    <a:pt x="45283" y="32885"/>
                    <a:pt x="46201" y="30858"/>
                    <a:pt x="47119" y="28831"/>
                  </a:cubicBezTo>
                  <a:cubicBezTo>
                    <a:pt x="47119" y="28875"/>
                    <a:pt x="47145" y="28894"/>
                    <a:pt x="47182" y="28894"/>
                  </a:cubicBezTo>
                  <a:cubicBezTo>
                    <a:pt x="47208" y="28894"/>
                    <a:pt x="47240" y="28885"/>
                    <a:pt x="47272" y="28869"/>
                  </a:cubicBezTo>
                  <a:cubicBezTo>
                    <a:pt x="47960" y="28219"/>
                    <a:pt x="48649" y="27492"/>
                    <a:pt x="49261" y="26727"/>
                  </a:cubicBezTo>
                  <a:close/>
                  <a:moveTo>
                    <a:pt x="44480" y="38966"/>
                  </a:moveTo>
                  <a:lnTo>
                    <a:pt x="44480" y="38966"/>
                  </a:lnTo>
                  <a:cubicBezTo>
                    <a:pt x="44365" y="39119"/>
                    <a:pt x="44289" y="39310"/>
                    <a:pt x="44212" y="39501"/>
                  </a:cubicBezTo>
                  <a:lnTo>
                    <a:pt x="42912" y="40496"/>
                  </a:lnTo>
                  <a:lnTo>
                    <a:pt x="43065" y="40151"/>
                  </a:lnTo>
                  <a:cubicBezTo>
                    <a:pt x="43562" y="39769"/>
                    <a:pt x="44021" y="39386"/>
                    <a:pt x="44480" y="38966"/>
                  </a:cubicBezTo>
                  <a:close/>
                  <a:moveTo>
                    <a:pt x="29793" y="40037"/>
                  </a:moveTo>
                  <a:lnTo>
                    <a:pt x="29793" y="40037"/>
                  </a:lnTo>
                  <a:cubicBezTo>
                    <a:pt x="30291" y="40190"/>
                    <a:pt x="30788" y="40343"/>
                    <a:pt x="31247" y="40496"/>
                  </a:cubicBezTo>
                  <a:cubicBezTo>
                    <a:pt x="32509" y="40878"/>
                    <a:pt x="33771" y="41299"/>
                    <a:pt x="34995" y="41719"/>
                  </a:cubicBezTo>
                  <a:lnTo>
                    <a:pt x="35224" y="41834"/>
                  </a:lnTo>
                  <a:cubicBezTo>
                    <a:pt x="34383" y="41566"/>
                    <a:pt x="33503" y="41299"/>
                    <a:pt x="32662" y="40993"/>
                  </a:cubicBezTo>
                  <a:cubicBezTo>
                    <a:pt x="31706" y="40687"/>
                    <a:pt x="30750" y="40381"/>
                    <a:pt x="29793" y="40037"/>
                  </a:cubicBezTo>
                  <a:close/>
                  <a:moveTo>
                    <a:pt x="25510" y="35447"/>
                  </a:moveTo>
                  <a:lnTo>
                    <a:pt x="32815" y="37512"/>
                  </a:lnTo>
                  <a:cubicBezTo>
                    <a:pt x="34192" y="37895"/>
                    <a:pt x="35607" y="38239"/>
                    <a:pt x="36945" y="38698"/>
                  </a:cubicBezTo>
                  <a:cubicBezTo>
                    <a:pt x="38666" y="39233"/>
                    <a:pt x="40846" y="39845"/>
                    <a:pt x="42223" y="41069"/>
                  </a:cubicBezTo>
                  <a:cubicBezTo>
                    <a:pt x="41994" y="41260"/>
                    <a:pt x="41764" y="41452"/>
                    <a:pt x="41573" y="41643"/>
                  </a:cubicBezTo>
                  <a:cubicBezTo>
                    <a:pt x="41507" y="41742"/>
                    <a:pt x="41584" y="41842"/>
                    <a:pt x="41656" y="41842"/>
                  </a:cubicBezTo>
                  <a:cubicBezTo>
                    <a:pt x="41667" y="41842"/>
                    <a:pt x="41678" y="41839"/>
                    <a:pt x="41688" y="41834"/>
                  </a:cubicBezTo>
                  <a:cubicBezTo>
                    <a:pt x="42453" y="41299"/>
                    <a:pt x="43179" y="40725"/>
                    <a:pt x="43906" y="40113"/>
                  </a:cubicBezTo>
                  <a:lnTo>
                    <a:pt x="43906" y="40113"/>
                  </a:lnTo>
                  <a:cubicBezTo>
                    <a:pt x="43791" y="40304"/>
                    <a:pt x="43715" y="40457"/>
                    <a:pt x="43638" y="40649"/>
                  </a:cubicBezTo>
                  <a:cubicBezTo>
                    <a:pt x="43626" y="40636"/>
                    <a:pt x="43613" y="40632"/>
                    <a:pt x="43602" y="40632"/>
                  </a:cubicBezTo>
                  <a:cubicBezTo>
                    <a:pt x="43579" y="40632"/>
                    <a:pt x="43562" y="40649"/>
                    <a:pt x="43562" y="40649"/>
                  </a:cubicBezTo>
                  <a:cubicBezTo>
                    <a:pt x="42912" y="41337"/>
                    <a:pt x="42185" y="41872"/>
                    <a:pt x="41497" y="42446"/>
                  </a:cubicBezTo>
                  <a:cubicBezTo>
                    <a:pt x="37863" y="41184"/>
                    <a:pt x="34268" y="39922"/>
                    <a:pt x="30673" y="38583"/>
                  </a:cubicBezTo>
                  <a:lnTo>
                    <a:pt x="29067" y="37971"/>
                  </a:lnTo>
                  <a:cubicBezTo>
                    <a:pt x="29411" y="37665"/>
                    <a:pt x="29679" y="37321"/>
                    <a:pt x="29908" y="36939"/>
                  </a:cubicBezTo>
                  <a:cubicBezTo>
                    <a:pt x="29935" y="36912"/>
                    <a:pt x="29906" y="36868"/>
                    <a:pt x="29874" y="36868"/>
                  </a:cubicBezTo>
                  <a:cubicBezTo>
                    <a:pt x="29859" y="36868"/>
                    <a:pt x="29844" y="36877"/>
                    <a:pt x="29832" y="36900"/>
                  </a:cubicBezTo>
                  <a:cubicBezTo>
                    <a:pt x="29564" y="37283"/>
                    <a:pt x="29258" y="37627"/>
                    <a:pt x="28876" y="37895"/>
                  </a:cubicBezTo>
                  <a:lnTo>
                    <a:pt x="28340" y="37704"/>
                  </a:lnTo>
                  <a:lnTo>
                    <a:pt x="28455" y="37551"/>
                  </a:lnTo>
                  <a:cubicBezTo>
                    <a:pt x="28723" y="37321"/>
                    <a:pt x="28952" y="37053"/>
                    <a:pt x="29182" y="36786"/>
                  </a:cubicBezTo>
                  <a:cubicBezTo>
                    <a:pt x="29209" y="36732"/>
                    <a:pt x="29159" y="36678"/>
                    <a:pt x="29114" y="36678"/>
                  </a:cubicBezTo>
                  <a:cubicBezTo>
                    <a:pt x="29096" y="36678"/>
                    <a:pt x="29078" y="36687"/>
                    <a:pt x="29067" y="36709"/>
                  </a:cubicBezTo>
                  <a:cubicBezTo>
                    <a:pt x="28799" y="36977"/>
                    <a:pt x="28531" y="37245"/>
                    <a:pt x="28264" y="37512"/>
                  </a:cubicBezTo>
                  <a:lnTo>
                    <a:pt x="28149" y="37627"/>
                  </a:lnTo>
                  <a:lnTo>
                    <a:pt x="27690" y="37436"/>
                  </a:lnTo>
                  <a:lnTo>
                    <a:pt x="27422" y="37359"/>
                  </a:lnTo>
                  <a:cubicBezTo>
                    <a:pt x="27613" y="37130"/>
                    <a:pt x="27805" y="36900"/>
                    <a:pt x="27958" y="36709"/>
                  </a:cubicBezTo>
                  <a:cubicBezTo>
                    <a:pt x="27985" y="36626"/>
                    <a:pt x="27933" y="36564"/>
                    <a:pt x="27874" y="36564"/>
                  </a:cubicBezTo>
                  <a:cubicBezTo>
                    <a:pt x="27850" y="36564"/>
                    <a:pt x="27826" y="36573"/>
                    <a:pt x="27805" y="36594"/>
                  </a:cubicBezTo>
                  <a:cubicBezTo>
                    <a:pt x="27613" y="36824"/>
                    <a:pt x="27422" y="37053"/>
                    <a:pt x="27231" y="37283"/>
                  </a:cubicBezTo>
                  <a:lnTo>
                    <a:pt x="26428" y="37015"/>
                  </a:lnTo>
                  <a:cubicBezTo>
                    <a:pt x="26619" y="36824"/>
                    <a:pt x="26810" y="36556"/>
                    <a:pt x="26963" y="36327"/>
                  </a:cubicBezTo>
                  <a:cubicBezTo>
                    <a:pt x="26990" y="36273"/>
                    <a:pt x="26941" y="36219"/>
                    <a:pt x="26896" y="36219"/>
                  </a:cubicBezTo>
                  <a:cubicBezTo>
                    <a:pt x="26878" y="36219"/>
                    <a:pt x="26860" y="36228"/>
                    <a:pt x="26849" y="36250"/>
                  </a:cubicBezTo>
                  <a:cubicBezTo>
                    <a:pt x="26657" y="36518"/>
                    <a:pt x="26466" y="36747"/>
                    <a:pt x="26275" y="36977"/>
                  </a:cubicBezTo>
                  <a:cubicBezTo>
                    <a:pt x="26122" y="36939"/>
                    <a:pt x="25969" y="36862"/>
                    <a:pt x="25854" y="36824"/>
                  </a:cubicBezTo>
                  <a:cubicBezTo>
                    <a:pt x="25969" y="36633"/>
                    <a:pt x="26045" y="36403"/>
                    <a:pt x="26160" y="36212"/>
                  </a:cubicBezTo>
                  <a:cubicBezTo>
                    <a:pt x="26160" y="36193"/>
                    <a:pt x="26151" y="36183"/>
                    <a:pt x="26141" y="36183"/>
                  </a:cubicBezTo>
                  <a:cubicBezTo>
                    <a:pt x="26131" y="36183"/>
                    <a:pt x="26122" y="36193"/>
                    <a:pt x="26122" y="36212"/>
                  </a:cubicBezTo>
                  <a:cubicBezTo>
                    <a:pt x="26007" y="36403"/>
                    <a:pt x="25892" y="36594"/>
                    <a:pt x="25739" y="36786"/>
                  </a:cubicBezTo>
                  <a:cubicBezTo>
                    <a:pt x="25586" y="36709"/>
                    <a:pt x="25433" y="36671"/>
                    <a:pt x="25242" y="36594"/>
                  </a:cubicBezTo>
                  <a:cubicBezTo>
                    <a:pt x="25433" y="36403"/>
                    <a:pt x="25586" y="36174"/>
                    <a:pt x="25739" y="35983"/>
                  </a:cubicBezTo>
                  <a:cubicBezTo>
                    <a:pt x="25766" y="35928"/>
                    <a:pt x="25717" y="35874"/>
                    <a:pt x="25672" y="35874"/>
                  </a:cubicBezTo>
                  <a:cubicBezTo>
                    <a:pt x="25654" y="35874"/>
                    <a:pt x="25636" y="35884"/>
                    <a:pt x="25625" y="35906"/>
                  </a:cubicBezTo>
                  <a:cubicBezTo>
                    <a:pt x="25472" y="36097"/>
                    <a:pt x="25319" y="36288"/>
                    <a:pt x="25127" y="36480"/>
                  </a:cubicBezTo>
                  <a:lnTo>
                    <a:pt x="24974" y="36403"/>
                  </a:lnTo>
                  <a:cubicBezTo>
                    <a:pt x="24936" y="36365"/>
                    <a:pt x="24860" y="36288"/>
                    <a:pt x="24822" y="36250"/>
                  </a:cubicBezTo>
                  <a:cubicBezTo>
                    <a:pt x="25051" y="35983"/>
                    <a:pt x="25280" y="35715"/>
                    <a:pt x="25510" y="35447"/>
                  </a:cubicBezTo>
                  <a:close/>
                  <a:moveTo>
                    <a:pt x="43371" y="41184"/>
                  </a:moveTo>
                  <a:lnTo>
                    <a:pt x="43027" y="41872"/>
                  </a:lnTo>
                  <a:cubicBezTo>
                    <a:pt x="42721" y="42140"/>
                    <a:pt x="42376" y="42370"/>
                    <a:pt x="42032" y="42637"/>
                  </a:cubicBezTo>
                  <a:lnTo>
                    <a:pt x="41841" y="42561"/>
                  </a:lnTo>
                  <a:cubicBezTo>
                    <a:pt x="42376" y="42140"/>
                    <a:pt x="42874" y="41681"/>
                    <a:pt x="43371" y="41184"/>
                  </a:cubicBezTo>
                  <a:close/>
                  <a:moveTo>
                    <a:pt x="28684" y="38239"/>
                  </a:moveTo>
                  <a:lnTo>
                    <a:pt x="30864" y="39042"/>
                  </a:lnTo>
                  <a:cubicBezTo>
                    <a:pt x="34306" y="40343"/>
                    <a:pt x="37749" y="41528"/>
                    <a:pt x="41229" y="42714"/>
                  </a:cubicBezTo>
                  <a:cubicBezTo>
                    <a:pt x="41191" y="42714"/>
                    <a:pt x="41191" y="42714"/>
                    <a:pt x="41191" y="42752"/>
                  </a:cubicBezTo>
                  <a:cubicBezTo>
                    <a:pt x="38514" y="41796"/>
                    <a:pt x="35798" y="40916"/>
                    <a:pt x="33121" y="39922"/>
                  </a:cubicBezTo>
                  <a:cubicBezTo>
                    <a:pt x="31706" y="39425"/>
                    <a:pt x="30252" y="38889"/>
                    <a:pt x="28837" y="38354"/>
                  </a:cubicBezTo>
                  <a:lnTo>
                    <a:pt x="28570" y="38277"/>
                  </a:lnTo>
                  <a:cubicBezTo>
                    <a:pt x="28608" y="38277"/>
                    <a:pt x="28646" y="38277"/>
                    <a:pt x="28684" y="38239"/>
                  </a:cubicBezTo>
                  <a:close/>
                  <a:moveTo>
                    <a:pt x="42682" y="42523"/>
                  </a:moveTo>
                  <a:cubicBezTo>
                    <a:pt x="42644" y="42599"/>
                    <a:pt x="42606" y="42714"/>
                    <a:pt x="42568" y="42790"/>
                  </a:cubicBezTo>
                  <a:lnTo>
                    <a:pt x="42415" y="42752"/>
                  </a:lnTo>
                  <a:lnTo>
                    <a:pt x="42682" y="42523"/>
                  </a:lnTo>
                  <a:close/>
                  <a:moveTo>
                    <a:pt x="41458" y="42790"/>
                  </a:moveTo>
                  <a:lnTo>
                    <a:pt x="41688" y="42867"/>
                  </a:lnTo>
                  <a:lnTo>
                    <a:pt x="41650" y="42905"/>
                  </a:lnTo>
                  <a:lnTo>
                    <a:pt x="41420" y="42829"/>
                  </a:lnTo>
                  <a:lnTo>
                    <a:pt x="41458" y="42790"/>
                  </a:lnTo>
                  <a:close/>
                  <a:moveTo>
                    <a:pt x="42109" y="43020"/>
                  </a:moveTo>
                  <a:lnTo>
                    <a:pt x="42453" y="43135"/>
                  </a:lnTo>
                  <a:cubicBezTo>
                    <a:pt x="42491" y="43173"/>
                    <a:pt x="42529" y="43211"/>
                    <a:pt x="42606" y="43211"/>
                  </a:cubicBezTo>
                  <a:cubicBezTo>
                    <a:pt x="42584" y="43233"/>
                    <a:pt x="42600" y="43255"/>
                    <a:pt x="42617" y="43255"/>
                  </a:cubicBezTo>
                  <a:cubicBezTo>
                    <a:pt x="42619" y="43255"/>
                    <a:pt x="42621" y="43255"/>
                    <a:pt x="42622" y="43255"/>
                  </a:cubicBezTo>
                  <a:lnTo>
                    <a:pt x="42622" y="43255"/>
                  </a:lnTo>
                  <a:lnTo>
                    <a:pt x="42529" y="43440"/>
                  </a:lnTo>
                  <a:cubicBezTo>
                    <a:pt x="42529" y="43326"/>
                    <a:pt x="42453" y="43211"/>
                    <a:pt x="42338" y="43173"/>
                  </a:cubicBezTo>
                  <a:lnTo>
                    <a:pt x="42032" y="43058"/>
                  </a:lnTo>
                  <a:lnTo>
                    <a:pt x="42109" y="43020"/>
                  </a:lnTo>
                  <a:close/>
                  <a:moveTo>
                    <a:pt x="38208" y="42829"/>
                  </a:moveTo>
                  <a:lnTo>
                    <a:pt x="38590" y="42943"/>
                  </a:lnTo>
                  <a:cubicBezTo>
                    <a:pt x="38666" y="42943"/>
                    <a:pt x="39278" y="43249"/>
                    <a:pt x="39967" y="43517"/>
                  </a:cubicBezTo>
                  <a:cubicBezTo>
                    <a:pt x="39240" y="43249"/>
                    <a:pt x="38590" y="42982"/>
                    <a:pt x="38208" y="42829"/>
                  </a:cubicBezTo>
                  <a:close/>
                  <a:moveTo>
                    <a:pt x="42950" y="44129"/>
                  </a:moveTo>
                  <a:cubicBezTo>
                    <a:pt x="42950" y="44205"/>
                    <a:pt x="42988" y="44244"/>
                    <a:pt x="43027" y="44320"/>
                  </a:cubicBezTo>
                  <a:lnTo>
                    <a:pt x="42606" y="44320"/>
                  </a:lnTo>
                  <a:cubicBezTo>
                    <a:pt x="42682" y="44320"/>
                    <a:pt x="42759" y="44282"/>
                    <a:pt x="42835" y="44244"/>
                  </a:cubicBezTo>
                  <a:lnTo>
                    <a:pt x="42797" y="44244"/>
                  </a:lnTo>
                  <a:lnTo>
                    <a:pt x="42950" y="44129"/>
                  </a:lnTo>
                  <a:close/>
                  <a:moveTo>
                    <a:pt x="45512" y="40304"/>
                  </a:moveTo>
                  <a:lnTo>
                    <a:pt x="45512" y="40304"/>
                  </a:lnTo>
                  <a:cubicBezTo>
                    <a:pt x="44862" y="41681"/>
                    <a:pt x="44174" y="43058"/>
                    <a:pt x="43524" y="44473"/>
                  </a:cubicBezTo>
                  <a:cubicBezTo>
                    <a:pt x="43447" y="44397"/>
                    <a:pt x="43485" y="44282"/>
                    <a:pt x="43600" y="44244"/>
                  </a:cubicBezTo>
                  <a:lnTo>
                    <a:pt x="45512" y="40304"/>
                  </a:lnTo>
                  <a:close/>
                  <a:moveTo>
                    <a:pt x="14546" y="0"/>
                  </a:moveTo>
                  <a:cubicBezTo>
                    <a:pt x="14509" y="0"/>
                    <a:pt x="14473" y="21"/>
                    <a:pt x="14457" y="69"/>
                  </a:cubicBezTo>
                  <a:cubicBezTo>
                    <a:pt x="14439" y="52"/>
                    <a:pt x="14417" y="44"/>
                    <a:pt x="14396" y="44"/>
                  </a:cubicBezTo>
                  <a:cubicBezTo>
                    <a:pt x="14324" y="44"/>
                    <a:pt x="14254" y="126"/>
                    <a:pt x="14342" y="184"/>
                  </a:cubicBezTo>
                  <a:lnTo>
                    <a:pt x="14419" y="261"/>
                  </a:lnTo>
                  <a:cubicBezTo>
                    <a:pt x="14151" y="1102"/>
                    <a:pt x="13883" y="1944"/>
                    <a:pt x="13616" y="2785"/>
                  </a:cubicBezTo>
                  <a:cubicBezTo>
                    <a:pt x="12965" y="2594"/>
                    <a:pt x="12392" y="2250"/>
                    <a:pt x="11971" y="1714"/>
                  </a:cubicBezTo>
                  <a:cubicBezTo>
                    <a:pt x="11941" y="1673"/>
                    <a:pt x="11905" y="1657"/>
                    <a:pt x="11871" y="1657"/>
                  </a:cubicBezTo>
                  <a:cubicBezTo>
                    <a:pt x="11776" y="1657"/>
                    <a:pt x="11695" y="1783"/>
                    <a:pt x="11780" y="1867"/>
                  </a:cubicBezTo>
                  <a:cubicBezTo>
                    <a:pt x="9179" y="9402"/>
                    <a:pt x="7228" y="17127"/>
                    <a:pt x="4934" y="24738"/>
                  </a:cubicBezTo>
                  <a:cubicBezTo>
                    <a:pt x="4872" y="24831"/>
                    <a:pt x="4961" y="24950"/>
                    <a:pt x="5079" y="24950"/>
                  </a:cubicBezTo>
                  <a:cubicBezTo>
                    <a:pt x="5106" y="24950"/>
                    <a:pt x="5135" y="24944"/>
                    <a:pt x="5163" y="24929"/>
                  </a:cubicBezTo>
                  <a:cubicBezTo>
                    <a:pt x="8032" y="26536"/>
                    <a:pt x="11091" y="27760"/>
                    <a:pt x="14074" y="29136"/>
                  </a:cubicBezTo>
                  <a:cubicBezTo>
                    <a:pt x="16817" y="30394"/>
                    <a:pt x="19674" y="31537"/>
                    <a:pt x="22115" y="33360"/>
                  </a:cubicBezTo>
                  <a:lnTo>
                    <a:pt x="22115" y="33360"/>
                  </a:lnTo>
                  <a:cubicBezTo>
                    <a:pt x="22106" y="33355"/>
                    <a:pt x="22096" y="33353"/>
                    <a:pt x="22087" y="33353"/>
                  </a:cubicBezTo>
                  <a:cubicBezTo>
                    <a:pt x="22068" y="33353"/>
                    <a:pt x="22049" y="33363"/>
                    <a:pt x="22030" y="33382"/>
                  </a:cubicBezTo>
                  <a:cubicBezTo>
                    <a:pt x="18817" y="31928"/>
                    <a:pt x="15604" y="30437"/>
                    <a:pt x="12353" y="28983"/>
                  </a:cubicBezTo>
                  <a:cubicBezTo>
                    <a:pt x="10824" y="28257"/>
                    <a:pt x="9217" y="27607"/>
                    <a:pt x="7611" y="27071"/>
                  </a:cubicBezTo>
                  <a:cubicBezTo>
                    <a:pt x="6922" y="26880"/>
                    <a:pt x="6196" y="26765"/>
                    <a:pt x="5546" y="26574"/>
                  </a:cubicBezTo>
                  <a:cubicBezTo>
                    <a:pt x="5125" y="26459"/>
                    <a:pt x="4284" y="26345"/>
                    <a:pt x="4092" y="25886"/>
                  </a:cubicBezTo>
                  <a:cubicBezTo>
                    <a:pt x="3978" y="25580"/>
                    <a:pt x="4437" y="24585"/>
                    <a:pt x="4513" y="24279"/>
                  </a:cubicBezTo>
                  <a:cubicBezTo>
                    <a:pt x="6119" y="18160"/>
                    <a:pt x="7764" y="11888"/>
                    <a:pt x="8797" y="5615"/>
                  </a:cubicBezTo>
                  <a:lnTo>
                    <a:pt x="8988" y="5309"/>
                  </a:lnTo>
                  <a:cubicBezTo>
                    <a:pt x="9026" y="5233"/>
                    <a:pt x="8988" y="5156"/>
                    <a:pt x="8873" y="5156"/>
                  </a:cubicBezTo>
                  <a:cubicBezTo>
                    <a:pt x="8988" y="4430"/>
                    <a:pt x="9102" y="3703"/>
                    <a:pt x="9217" y="3014"/>
                  </a:cubicBezTo>
                  <a:cubicBezTo>
                    <a:pt x="9408" y="3167"/>
                    <a:pt x="9676" y="3244"/>
                    <a:pt x="9906" y="3359"/>
                  </a:cubicBezTo>
                  <a:cubicBezTo>
                    <a:pt x="10135" y="3550"/>
                    <a:pt x="10403" y="3741"/>
                    <a:pt x="10632" y="3932"/>
                  </a:cubicBezTo>
                  <a:cubicBezTo>
                    <a:pt x="10654" y="3947"/>
                    <a:pt x="10676" y="3953"/>
                    <a:pt x="10697" y="3953"/>
                  </a:cubicBezTo>
                  <a:cubicBezTo>
                    <a:pt x="10784" y="3953"/>
                    <a:pt x="10847" y="3841"/>
                    <a:pt x="10785" y="3779"/>
                  </a:cubicBezTo>
                  <a:cubicBezTo>
                    <a:pt x="10451" y="3297"/>
                    <a:pt x="9794" y="2707"/>
                    <a:pt x="9161" y="2707"/>
                  </a:cubicBezTo>
                  <a:cubicBezTo>
                    <a:pt x="9141" y="2707"/>
                    <a:pt x="9122" y="2707"/>
                    <a:pt x="9102" y="2708"/>
                  </a:cubicBezTo>
                  <a:cubicBezTo>
                    <a:pt x="8988" y="2708"/>
                    <a:pt x="8988" y="2861"/>
                    <a:pt x="9064" y="2900"/>
                  </a:cubicBezTo>
                  <a:lnTo>
                    <a:pt x="9102" y="2900"/>
                  </a:lnTo>
                  <a:cubicBezTo>
                    <a:pt x="9026" y="3167"/>
                    <a:pt x="8950" y="3435"/>
                    <a:pt x="8911" y="3703"/>
                  </a:cubicBezTo>
                  <a:lnTo>
                    <a:pt x="8835" y="3626"/>
                  </a:lnTo>
                  <a:cubicBezTo>
                    <a:pt x="8835" y="3588"/>
                    <a:pt x="8758" y="3550"/>
                    <a:pt x="8720" y="3550"/>
                  </a:cubicBezTo>
                  <a:cubicBezTo>
                    <a:pt x="8567" y="3550"/>
                    <a:pt x="8414" y="3626"/>
                    <a:pt x="8299" y="3703"/>
                  </a:cubicBezTo>
                  <a:lnTo>
                    <a:pt x="8070" y="3703"/>
                  </a:lnTo>
                  <a:cubicBezTo>
                    <a:pt x="7764" y="3588"/>
                    <a:pt x="7458" y="3512"/>
                    <a:pt x="7190" y="3435"/>
                  </a:cubicBezTo>
                  <a:cubicBezTo>
                    <a:pt x="7114" y="3435"/>
                    <a:pt x="7075" y="3473"/>
                    <a:pt x="7075" y="3512"/>
                  </a:cubicBezTo>
                  <a:cubicBezTo>
                    <a:pt x="7075" y="3435"/>
                    <a:pt x="7075" y="3359"/>
                    <a:pt x="7114" y="3282"/>
                  </a:cubicBezTo>
                  <a:cubicBezTo>
                    <a:pt x="7114" y="3263"/>
                    <a:pt x="7095" y="3253"/>
                    <a:pt x="7075" y="3253"/>
                  </a:cubicBezTo>
                  <a:cubicBezTo>
                    <a:pt x="7056" y="3253"/>
                    <a:pt x="7037" y="3263"/>
                    <a:pt x="7037" y="3282"/>
                  </a:cubicBezTo>
                  <a:cubicBezTo>
                    <a:pt x="5507" y="7298"/>
                    <a:pt x="4666" y="11658"/>
                    <a:pt x="3595" y="15827"/>
                  </a:cubicBezTo>
                  <a:cubicBezTo>
                    <a:pt x="2486" y="19957"/>
                    <a:pt x="1453" y="23973"/>
                    <a:pt x="382" y="28066"/>
                  </a:cubicBezTo>
                  <a:cubicBezTo>
                    <a:pt x="229" y="28333"/>
                    <a:pt x="115" y="28601"/>
                    <a:pt x="0" y="28831"/>
                  </a:cubicBezTo>
                  <a:cubicBezTo>
                    <a:pt x="0" y="28907"/>
                    <a:pt x="38" y="29022"/>
                    <a:pt x="115" y="29060"/>
                  </a:cubicBezTo>
                  <a:cubicBezTo>
                    <a:pt x="3251" y="30360"/>
                    <a:pt x="6464" y="31508"/>
                    <a:pt x="9676" y="32732"/>
                  </a:cubicBezTo>
                  <a:cubicBezTo>
                    <a:pt x="12851" y="33917"/>
                    <a:pt x="15987" y="35447"/>
                    <a:pt x="19238" y="36327"/>
                  </a:cubicBezTo>
                  <a:cubicBezTo>
                    <a:pt x="19253" y="36332"/>
                    <a:pt x="19268" y="36334"/>
                    <a:pt x="19283" y="36334"/>
                  </a:cubicBezTo>
                  <a:cubicBezTo>
                    <a:pt x="19380" y="36334"/>
                    <a:pt x="19457" y="36235"/>
                    <a:pt x="19391" y="36136"/>
                  </a:cubicBezTo>
                  <a:lnTo>
                    <a:pt x="19391" y="36136"/>
                  </a:lnTo>
                  <a:lnTo>
                    <a:pt x="19505" y="36174"/>
                  </a:lnTo>
                  <a:cubicBezTo>
                    <a:pt x="19505" y="36212"/>
                    <a:pt x="19505" y="36212"/>
                    <a:pt x="19505" y="36212"/>
                  </a:cubicBezTo>
                  <a:cubicBezTo>
                    <a:pt x="19697" y="36403"/>
                    <a:pt x="19926" y="36556"/>
                    <a:pt x="20117" y="36709"/>
                  </a:cubicBezTo>
                  <a:cubicBezTo>
                    <a:pt x="20705" y="37780"/>
                    <a:pt x="21791" y="38414"/>
                    <a:pt x="22982" y="38414"/>
                  </a:cubicBezTo>
                  <a:cubicBezTo>
                    <a:pt x="23110" y="38414"/>
                    <a:pt x="23239" y="38407"/>
                    <a:pt x="23368" y="38392"/>
                  </a:cubicBezTo>
                  <a:cubicBezTo>
                    <a:pt x="23483" y="38411"/>
                    <a:pt x="23588" y="38421"/>
                    <a:pt x="23693" y="38421"/>
                  </a:cubicBezTo>
                  <a:cubicBezTo>
                    <a:pt x="23798" y="38421"/>
                    <a:pt x="23904" y="38411"/>
                    <a:pt x="24018" y="38392"/>
                  </a:cubicBezTo>
                  <a:lnTo>
                    <a:pt x="24133" y="38507"/>
                  </a:lnTo>
                  <a:cubicBezTo>
                    <a:pt x="24095" y="38545"/>
                    <a:pt x="24133" y="38621"/>
                    <a:pt x="24210" y="38660"/>
                  </a:cubicBezTo>
                  <a:cubicBezTo>
                    <a:pt x="26543" y="39692"/>
                    <a:pt x="28952" y="40572"/>
                    <a:pt x="31438" y="41299"/>
                  </a:cubicBezTo>
                  <a:lnTo>
                    <a:pt x="31820" y="41413"/>
                  </a:lnTo>
                  <a:lnTo>
                    <a:pt x="36486" y="43020"/>
                  </a:lnTo>
                  <a:cubicBezTo>
                    <a:pt x="38819" y="43861"/>
                    <a:pt x="41152" y="44703"/>
                    <a:pt x="43562" y="45429"/>
                  </a:cubicBezTo>
                  <a:cubicBezTo>
                    <a:pt x="43638" y="45429"/>
                    <a:pt x="43715" y="45391"/>
                    <a:pt x="43753" y="45315"/>
                  </a:cubicBezTo>
                  <a:cubicBezTo>
                    <a:pt x="43830" y="45047"/>
                    <a:pt x="43906" y="44779"/>
                    <a:pt x="43944" y="44511"/>
                  </a:cubicBezTo>
                  <a:cubicBezTo>
                    <a:pt x="45780" y="40687"/>
                    <a:pt x="47578" y="36862"/>
                    <a:pt x="49375" y="33038"/>
                  </a:cubicBezTo>
                  <a:cubicBezTo>
                    <a:pt x="50561" y="30513"/>
                    <a:pt x="51900" y="28027"/>
                    <a:pt x="53085" y="25465"/>
                  </a:cubicBezTo>
                  <a:cubicBezTo>
                    <a:pt x="53123" y="25350"/>
                    <a:pt x="53200" y="25235"/>
                    <a:pt x="53238" y="25121"/>
                  </a:cubicBezTo>
                  <a:cubicBezTo>
                    <a:pt x="53812" y="23859"/>
                    <a:pt x="54386" y="22558"/>
                    <a:pt x="54844" y="21220"/>
                  </a:cubicBezTo>
                  <a:cubicBezTo>
                    <a:pt x="54844" y="21193"/>
                    <a:pt x="54825" y="21165"/>
                    <a:pt x="54801" y="21165"/>
                  </a:cubicBezTo>
                  <a:cubicBezTo>
                    <a:pt x="54790" y="21165"/>
                    <a:pt x="54779" y="21170"/>
                    <a:pt x="54768" y="21181"/>
                  </a:cubicBezTo>
                  <a:cubicBezTo>
                    <a:pt x="54730" y="21220"/>
                    <a:pt x="54691" y="21334"/>
                    <a:pt x="54653" y="21373"/>
                  </a:cubicBezTo>
                  <a:cubicBezTo>
                    <a:pt x="54653" y="21334"/>
                    <a:pt x="54653" y="21296"/>
                    <a:pt x="54615" y="21258"/>
                  </a:cubicBezTo>
                  <a:lnTo>
                    <a:pt x="54538" y="21220"/>
                  </a:lnTo>
                  <a:cubicBezTo>
                    <a:pt x="54538" y="21164"/>
                    <a:pt x="54497" y="21128"/>
                    <a:pt x="54461" y="21128"/>
                  </a:cubicBezTo>
                  <a:cubicBezTo>
                    <a:pt x="54447" y="21128"/>
                    <a:pt x="54434" y="21133"/>
                    <a:pt x="54424" y="21143"/>
                  </a:cubicBezTo>
                  <a:cubicBezTo>
                    <a:pt x="54194" y="21028"/>
                    <a:pt x="53965" y="20990"/>
                    <a:pt x="53774" y="20875"/>
                  </a:cubicBezTo>
                  <a:lnTo>
                    <a:pt x="53582" y="20761"/>
                  </a:lnTo>
                  <a:cubicBezTo>
                    <a:pt x="53544" y="20608"/>
                    <a:pt x="53468" y="20455"/>
                    <a:pt x="53353" y="20340"/>
                  </a:cubicBezTo>
                  <a:cubicBezTo>
                    <a:pt x="53334" y="20321"/>
                    <a:pt x="53315" y="20311"/>
                    <a:pt x="53296" y="20311"/>
                  </a:cubicBezTo>
                  <a:cubicBezTo>
                    <a:pt x="53276" y="20311"/>
                    <a:pt x="53257" y="20321"/>
                    <a:pt x="53238" y="20340"/>
                  </a:cubicBezTo>
                  <a:lnTo>
                    <a:pt x="53123" y="20340"/>
                  </a:lnTo>
                  <a:lnTo>
                    <a:pt x="53506" y="19613"/>
                  </a:lnTo>
                  <a:cubicBezTo>
                    <a:pt x="53621" y="19613"/>
                    <a:pt x="53697" y="19498"/>
                    <a:pt x="53621" y="19422"/>
                  </a:cubicBezTo>
                  <a:cubicBezTo>
                    <a:pt x="53334" y="19160"/>
                    <a:pt x="52855" y="19061"/>
                    <a:pt x="52395" y="19061"/>
                  </a:cubicBezTo>
                  <a:cubicBezTo>
                    <a:pt x="52118" y="19061"/>
                    <a:pt x="51848" y="19097"/>
                    <a:pt x="51632" y="19154"/>
                  </a:cubicBezTo>
                  <a:cubicBezTo>
                    <a:pt x="51517" y="19193"/>
                    <a:pt x="51517" y="19384"/>
                    <a:pt x="51632" y="19384"/>
                  </a:cubicBezTo>
                  <a:lnTo>
                    <a:pt x="52167" y="19384"/>
                  </a:lnTo>
                  <a:cubicBezTo>
                    <a:pt x="51639" y="19950"/>
                    <a:pt x="51074" y="20515"/>
                    <a:pt x="50471" y="21008"/>
                  </a:cubicBezTo>
                  <a:lnTo>
                    <a:pt x="50471" y="21008"/>
                  </a:lnTo>
                  <a:cubicBezTo>
                    <a:pt x="51036" y="19689"/>
                    <a:pt x="51563" y="18370"/>
                    <a:pt x="52091" y="17051"/>
                  </a:cubicBezTo>
                  <a:cubicBezTo>
                    <a:pt x="52234" y="17015"/>
                    <a:pt x="52210" y="16779"/>
                    <a:pt x="52050" y="16779"/>
                  </a:cubicBezTo>
                  <a:cubicBezTo>
                    <a:pt x="52039" y="16779"/>
                    <a:pt x="52027" y="16780"/>
                    <a:pt x="52014" y="16783"/>
                  </a:cubicBezTo>
                  <a:cubicBezTo>
                    <a:pt x="51819" y="16817"/>
                    <a:pt x="51621" y="16835"/>
                    <a:pt x="51422" y="16835"/>
                  </a:cubicBezTo>
                  <a:cubicBezTo>
                    <a:pt x="50958" y="16835"/>
                    <a:pt x="50492" y="16741"/>
                    <a:pt x="50064" y="16554"/>
                  </a:cubicBezTo>
                  <a:cubicBezTo>
                    <a:pt x="50408" y="15750"/>
                    <a:pt x="50752" y="14909"/>
                    <a:pt x="51096" y="14106"/>
                  </a:cubicBezTo>
                  <a:lnTo>
                    <a:pt x="51211" y="14106"/>
                  </a:lnTo>
                  <a:cubicBezTo>
                    <a:pt x="51326" y="14106"/>
                    <a:pt x="51288" y="13915"/>
                    <a:pt x="51211" y="13915"/>
                  </a:cubicBezTo>
                  <a:cubicBezTo>
                    <a:pt x="51238" y="13861"/>
                    <a:pt x="51172" y="13790"/>
                    <a:pt x="51103" y="13790"/>
                  </a:cubicBezTo>
                  <a:cubicBezTo>
                    <a:pt x="51073" y="13790"/>
                    <a:pt x="51043" y="13803"/>
                    <a:pt x="51020" y="13838"/>
                  </a:cubicBezTo>
                  <a:lnTo>
                    <a:pt x="50982" y="13915"/>
                  </a:lnTo>
                  <a:lnTo>
                    <a:pt x="48610" y="13915"/>
                  </a:lnTo>
                  <a:lnTo>
                    <a:pt x="48878" y="13876"/>
                  </a:lnTo>
                  <a:cubicBezTo>
                    <a:pt x="48993" y="13876"/>
                    <a:pt x="48955" y="13723"/>
                    <a:pt x="48840" y="13723"/>
                  </a:cubicBezTo>
                  <a:cubicBezTo>
                    <a:pt x="48226" y="13803"/>
                    <a:pt x="47616" y="13840"/>
                    <a:pt x="47009" y="13840"/>
                  </a:cubicBezTo>
                  <a:cubicBezTo>
                    <a:pt x="44407" y="13840"/>
                    <a:pt x="41875" y="13155"/>
                    <a:pt x="39393" y="12193"/>
                  </a:cubicBezTo>
                  <a:cubicBezTo>
                    <a:pt x="37675" y="11486"/>
                    <a:pt x="35778" y="10125"/>
                    <a:pt x="33861" y="10125"/>
                  </a:cubicBezTo>
                  <a:cubicBezTo>
                    <a:pt x="33601" y="10125"/>
                    <a:pt x="33342" y="10150"/>
                    <a:pt x="33083" y="10205"/>
                  </a:cubicBezTo>
                  <a:cubicBezTo>
                    <a:pt x="32815" y="10205"/>
                    <a:pt x="32547" y="10243"/>
                    <a:pt x="32279" y="10319"/>
                  </a:cubicBezTo>
                  <a:lnTo>
                    <a:pt x="32050" y="10358"/>
                  </a:lnTo>
                  <a:lnTo>
                    <a:pt x="32050" y="10052"/>
                  </a:lnTo>
                  <a:cubicBezTo>
                    <a:pt x="32050" y="10004"/>
                    <a:pt x="32016" y="9982"/>
                    <a:pt x="31977" y="9982"/>
                  </a:cubicBezTo>
                  <a:cubicBezTo>
                    <a:pt x="31923" y="9982"/>
                    <a:pt x="31859" y="10023"/>
                    <a:pt x="31859" y="10090"/>
                  </a:cubicBezTo>
                  <a:cubicBezTo>
                    <a:pt x="31859" y="10071"/>
                    <a:pt x="31849" y="10061"/>
                    <a:pt x="31835" y="10061"/>
                  </a:cubicBezTo>
                  <a:cubicBezTo>
                    <a:pt x="31820" y="10061"/>
                    <a:pt x="31801" y="10071"/>
                    <a:pt x="31782" y="10090"/>
                  </a:cubicBezTo>
                  <a:cubicBezTo>
                    <a:pt x="31668" y="9822"/>
                    <a:pt x="31515" y="9631"/>
                    <a:pt x="31362" y="9402"/>
                  </a:cubicBezTo>
                  <a:cubicBezTo>
                    <a:pt x="31209" y="9210"/>
                    <a:pt x="31056" y="8981"/>
                    <a:pt x="30864" y="8828"/>
                  </a:cubicBezTo>
                  <a:cubicBezTo>
                    <a:pt x="29449" y="7069"/>
                    <a:pt x="26734" y="6954"/>
                    <a:pt x="24707" y="6265"/>
                  </a:cubicBezTo>
                  <a:cubicBezTo>
                    <a:pt x="21571" y="5271"/>
                    <a:pt x="18664" y="3818"/>
                    <a:pt x="16446" y="1446"/>
                  </a:cubicBezTo>
                  <a:cubicBezTo>
                    <a:pt x="16423" y="1424"/>
                    <a:pt x="16398" y="1415"/>
                    <a:pt x="16373" y="1415"/>
                  </a:cubicBezTo>
                  <a:cubicBezTo>
                    <a:pt x="16315" y="1415"/>
                    <a:pt x="16266" y="1469"/>
                    <a:pt x="16293" y="1523"/>
                  </a:cubicBezTo>
                  <a:cubicBezTo>
                    <a:pt x="16369" y="1638"/>
                    <a:pt x="16446" y="1676"/>
                    <a:pt x="16484" y="1714"/>
                  </a:cubicBezTo>
                  <a:cubicBezTo>
                    <a:pt x="15872" y="1217"/>
                    <a:pt x="15260" y="681"/>
                    <a:pt x="14648" y="184"/>
                  </a:cubicBezTo>
                  <a:cubicBezTo>
                    <a:pt x="14648" y="146"/>
                    <a:pt x="14648" y="108"/>
                    <a:pt x="14648" y="108"/>
                  </a:cubicBezTo>
                  <a:cubicBezTo>
                    <a:pt x="14648" y="41"/>
                    <a:pt x="14596" y="0"/>
                    <a:pt x="14546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6"/>
            <p:cNvSpPr/>
            <p:nvPr/>
          </p:nvSpPr>
          <p:spPr>
            <a:xfrm>
              <a:off x="1612000" y="767825"/>
              <a:ext cx="1450" cy="1375"/>
            </a:xfrm>
            <a:custGeom>
              <a:avLst/>
              <a:gdLst/>
              <a:ahLst/>
              <a:cxnLst/>
              <a:rect l="l" t="t" r="r" b="b"/>
              <a:pathLst>
                <a:path w="58" h="55" extrusionOk="0">
                  <a:moveTo>
                    <a:pt x="3" y="0"/>
                  </a:moveTo>
                  <a:cubicBezTo>
                    <a:pt x="0" y="0"/>
                    <a:pt x="19" y="27"/>
                    <a:pt x="19" y="54"/>
                  </a:cubicBezTo>
                  <a:cubicBezTo>
                    <a:pt x="19" y="54"/>
                    <a:pt x="58" y="16"/>
                    <a:pt x="19" y="16"/>
                  </a:cubicBezTo>
                  <a:cubicBezTo>
                    <a:pt x="8" y="5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6"/>
            <p:cNvSpPr/>
            <p:nvPr/>
          </p:nvSpPr>
          <p:spPr>
            <a:xfrm>
              <a:off x="1597525" y="766625"/>
              <a:ext cx="46100" cy="43925"/>
            </a:xfrm>
            <a:custGeom>
              <a:avLst/>
              <a:gdLst/>
              <a:ahLst/>
              <a:cxnLst/>
              <a:rect l="l" t="t" r="r" b="b"/>
              <a:pathLst>
                <a:path w="1844" h="1757" extrusionOk="0">
                  <a:moveTo>
                    <a:pt x="1673" y="1"/>
                  </a:moveTo>
                  <a:cubicBezTo>
                    <a:pt x="1646" y="1"/>
                    <a:pt x="1619" y="8"/>
                    <a:pt x="1593" y="26"/>
                  </a:cubicBezTo>
                  <a:cubicBezTo>
                    <a:pt x="1134" y="599"/>
                    <a:pt x="560" y="1097"/>
                    <a:pt x="63" y="1632"/>
                  </a:cubicBezTo>
                  <a:cubicBezTo>
                    <a:pt x="0" y="1694"/>
                    <a:pt x="40" y="1757"/>
                    <a:pt x="98" y="1757"/>
                  </a:cubicBezTo>
                  <a:cubicBezTo>
                    <a:pt x="111" y="1757"/>
                    <a:pt x="125" y="1754"/>
                    <a:pt x="139" y="1747"/>
                  </a:cubicBezTo>
                  <a:cubicBezTo>
                    <a:pt x="751" y="1250"/>
                    <a:pt x="1287" y="752"/>
                    <a:pt x="1784" y="179"/>
                  </a:cubicBezTo>
                  <a:cubicBezTo>
                    <a:pt x="1843" y="90"/>
                    <a:pt x="1765" y="1"/>
                    <a:pt x="1673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1495825" y="1006450"/>
              <a:ext cx="34175" cy="49425"/>
            </a:xfrm>
            <a:custGeom>
              <a:avLst/>
              <a:gdLst/>
              <a:ahLst/>
              <a:cxnLst/>
              <a:rect l="l" t="t" r="r" b="b"/>
              <a:pathLst>
                <a:path w="1367" h="1977" extrusionOk="0">
                  <a:moveTo>
                    <a:pt x="1258" y="1"/>
                  </a:moveTo>
                  <a:cubicBezTo>
                    <a:pt x="1234" y="1"/>
                    <a:pt x="1208" y="10"/>
                    <a:pt x="1186" y="32"/>
                  </a:cubicBezTo>
                  <a:cubicBezTo>
                    <a:pt x="727" y="606"/>
                    <a:pt x="345" y="1218"/>
                    <a:pt x="0" y="1868"/>
                  </a:cubicBezTo>
                  <a:cubicBezTo>
                    <a:pt x="0" y="1922"/>
                    <a:pt x="39" y="1976"/>
                    <a:pt x="75" y="1976"/>
                  </a:cubicBezTo>
                  <a:cubicBezTo>
                    <a:pt x="89" y="1976"/>
                    <a:pt x="104" y="1967"/>
                    <a:pt x="115" y="1945"/>
                  </a:cubicBezTo>
                  <a:cubicBezTo>
                    <a:pt x="574" y="1371"/>
                    <a:pt x="995" y="759"/>
                    <a:pt x="1339" y="109"/>
                  </a:cubicBezTo>
                  <a:cubicBezTo>
                    <a:pt x="1366" y="55"/>
                    <a:pt x="1317" y="1"/>
                    <a:pt x="1258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1459500" y="1088650"/>
              <a:ext cx="27450" cy="34700"/>
            </a:xfrm>
            <a:custGeom>
              <a:avLst/>
              <a:gdLst/>
              <a:ahLst/>
              <a:cxnLst/>
              <a:rect l="l" t="t" r="r" b="b"/>
              <a:pathLst>
                <a:path w="1098" h="1388" extrusionOk="0">
                  <a:moveTo>
                    <a:pt x="1007" y="1"/>
                  </a:moveTo>
                  <a:cubicBezTo>
                    <a:pt x="987" y="1"/>
                    <a:pt x="968" y="10"/>
                    <a:pt x="956" y="34"/>
                  </a:cubicBezTo>
                  <a:cubicBezTo>
                    <a:pt x="612" y="416"/>
                    <a:pt x="306" y="837"/>
                    <a:pt x="0" y="1296"/>
                  </a:cubicBezTo>
                  <a:cubicBezTo>
                    <a:pt x="0" y="1352"/>
                    <a:pt x="41" y="1387"/>
                    <a:pt x="78" y="1387"/>
                  </a:cubicBezTo>
                  <a:cubicBezTo>
                    <a:pt x="92" y="1387"/>
                    <a:pt x="105" y="1382"/>
                    <a:pt x="115" y="1372"/>
                  </a:cubicBezTo>
                  <a:cubicBezTo>
                    <a:pt x="382" y="913"/>
                    <a:pt x="727" y="493"/>
                    <a:pt x="1071" y="72"/>
                  </a:cubicBezTo>
                  <a:cubicBezTo>
                    <a:pt x="1097" y="45"/>
                    <a:pt x="1051" y="1"/>
                    <a:pt x="1007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6"/>
            <p:cNvSpPr/>
            <p:nvPr/>
          </p:nvSpPr>
          <p:spPr>
            <a:xfrm>
              <a:off x="1038200" y="842525"/>
              <a:ext cx="23200" cy="14625"/>
            </a:xfrm>
            <a:custGeom>
              <a:avLst/>
              <a:gdLst/>
              <a:ahLst/>
              <a:cxnLst/>
              <a:rect l="l" t="t" r="r" b="b"/>
              <a:pathLst>
                <a:path w="928" h="585" extrusionOk="0">
                  <a:moveTo>
                    <a:pt x="852" y="1"/>
                  </a:moveTo>
                  <a:cubicBezTo>
                    <a:pt x="843" y="1"/>
                    <a:pt x="834" y="4"/>
                    <a:pt x="827" y="11"/>
                  </a:cubicBezTo>
                  <a:cubicBezTo>
                    <a:pt x="559" y="164"/>
                    <a:pt x="292" y="355"/>
                    <a:pt x="24" y="547"/>
                  </a:cubicBezTo>
                  <a:cubicBezTo>
                    <a:pt x="16" y="539"/>
                    <a:pt x="12" y="536"/>
                    <a:pt x="10" y="536"/>
                  </a:cubicBezTo>
                  <a:cubicBezTo>
                    <a:pt x="1" y="536"/>
                    <a:pt x="32" y="585"/>
                    <a:pt x="62" y="585"/>
                  </a:cubicBezTo>
                  <a:cubicBezTo>
                    <a:pt x="330" y="394"/>
                    <a:pt x="598" y="241"/>
                    <a:pt x="865" y="88"/>
                  </a:cubicBezTo>
                  <a:cubicBezTo>
                    <a:pt x="927" y="57"/>
                    <a:pt x="889" y="1"/>
                    <a:pt x="852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947000" y="1020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26"/>
          <p:cNvGrpSpPr/>
          <p:nvPr/>
        </p:nvGrpSpPr>
        <p:grpSpPr>
          <a:xfrm>
            <a:off x="7153603" y="3342830"/>
            <a:ext cx="1073595" cy="1271881"/>
            <a:chOff x="1085625" y="2746025"/>
            <a:chExt cx="970525" cy="1149775"/>
          </a:xfrm>
        </p:grpSpPr>
        <p:sp>
          <p:nvSpPr>
            <p:cNvPr id="536" name="Google Shape;536;p26"/>
            <p:cNvSpPr/>
            <p:nvPr/>
          </p:nvSpPr>
          <p:spPr>
            <a:xfrm>
              <a:off x="1085625" y="2746025"/>
              <a:ext cx="970525" cy="1149775"/>
            </a:xfrm>
            <a:custGeom>
              <a:avLst/>
              <a:gdLst/>
              <a:ahLst/>
              <a:cxnLst/>
              <a:rect l="l" t="t" r="r" b="b"/>
              <a:pathLst>
                <a:path w="38821" h="45991" extrusionOk="0">
                  <a:moveTo>
                    <a:pt x="15032" y="1472"/>
                  </a:moveTo>
                  <a:lnTo>
                    <a:pt x="15032" y="1472"/>
                  </a:lnTo>
                  <a:cubicBezTo>
                    <a:pt x="15146" y="1511"/>
                    <a:pt x="15299" y="1549"/>
                    <a:pt x="15414" y="1587"/>
                  </a:cubicBezTo>
                  <a:cubicBezTo>
                    <a:pt x="15376" y="1587"/>
                    <a:pt x="15376" y="1625"/>
                    <a:pt x="15414" y="1664"/>
                  </a:cubicBezTo>
                  <a:cubicBezTo>
                    <a:pt x="15452" y="1817"/>
                    <a:pt x="15452" y="1970"/>
                    <a:pt x="15490" y="2123"/>
                  </a:cubicBezTo>
                  <a:lnTo>
                    <a:pt x="15452" y="2046"/>
                  </a:lnTo>
                  <a:cubicBezTo>
                    <a:pt x="15376" y="1893"/>
                    <a:pt x="15299" y="1702"/>
                    <a:pt x="15223" y="1549"/>
                  </a:cubicBezTo>
                  <a:cubicBezTo>
                    <a:pt x="15204" y="1530"/>
                    <a:pt x="15175" y="1520"/>
                    <a:pt x="15151" y="1520"/>
                  </a:cubicBezTo>
                  <a:cubicBezTo>
                    <a:pt x="15127" y="1520"/>
                    <a:pt x="15108" y="1530"/>
                    <a:pt x="15108" y="1549"/>
                  </a:cubicBezTo>
                  <a:lnTo>
                    <a:pt x="15032" y="1472"/>
                  </a:lnTo>
                  <a:close/>
                  <a:moveTo>
                    <a:pt x="15567" y="1549"/>
                  </a:moveTo>
                  <a:cubicBezTo>
                    <a:pt x="15638" y="1566"/>
                    <a:pt x="15708" y="1584"/>
                    <a:pt x="15779" y="1598"/>
                  </a:cubicBezTo>
                  <a:lnTo>
                    <a:pt x="15779" y="1598"/>
                  </a:lnTo>
                  <a:cubicBezTo>
                    <a:pt x="15756" y="1612"/>
                    <a:pt x="15744" y="1635"/>
                    <a:pt x="15758" y="1664"/>
                  </a:cubicBezTo>
                  <a:cubicBezTo>
                    <a:pt x="15796" y="2046"/>
                    <a:pt x="15873" y="2428"/>
                    <a:pt x="15911" y="2811"/>
                  </a:cubicBezTo>
                  <a:cubicBezTo>
                    <a:pt x="15873" y="2734"/>
                    <a:pt x="15796" y="2620"/>
                    <a:pt x="15720" y="2505"/>
                  </a:cubicBezTo>
                  <a:cubicBezTo>
                    <a:pt x="15682" y="2161"/>
                    <a:pt x="15605" y="1855"/>
                    <a:pt x="15567" y="1549"/>
                  </a:cubicBezTo>
                  <a:close/>
                  <a:moveTo>
                    <a:pt x="17391" y="2566"/>
                  </a:moveTo>
                  <a:lnTo>
                    <a:pt x="17391" y="2566"/>
                  </a:lnTo>
                  <a:cubicBezTo>
                    <a:pt x="17420" y="2672"/>
                    <a:pt x="17450" y="2761"/>
                    <a:pt x="17479" y="2849"/>
                  </a:cubicBezTo>
                  <a:cubicBezTo>
                    <a:pt x="17479" y="2849"/>
                    <a:pt x="17479" y="2887"/>
                    <a:pt x="17479" y="2926"/>
                  </a:cubicBezTo>
                  <a:lnTo>
                    <a:pt x="17556" y="3346"/>
                  </a:lnTo>
                  <a:cubicBezTo>
                    <a:pt x="17556" y="3379"/>
                    <a:pt x="17556" y="3410"/>
                    <a:pt x="17557" y="3439"/>
                  </a:cubicBezTo>
                  <a:lnTo>
                    <a:pt x="17557" y="3439"/>
                  </a:lnTo>
                  <a:cubicBezTo>
                    <a:pt x="17519" y="3148"/>
                    <a:pt x="17463" y="2850"/>
                    <a:pt x="17391" y="2566"/>
                  </a:cubicBezTo>
                  <a:close/>
                  <a:moveTo>
                    <a:pt x="17823" y="3538"/>
                  </a:moveTo>
                  <a:lnTo>
                    <a:pt x="17900" y="3691"/>
                  </a:lnTo>
                  <a:lnTo>
                    <a:pt x="17823" y="3691"/>
                  </a:lnTo>
                  <a:cubicBezTo>
                    <a:pt x="17823" y="3652"/>
                    <a:pt x="17823" y="3614"/>
                    <a:pt x="17823" y="3538"/>
                  </a:cubicBezTo>
                  <a:close/>
                  <a:moveTo>
                    <a:pt x="17568" y="3523"/>
                  </a:moveTo>
                  <a:cubicBezTo>
                    <a:pt x="17584" y="3591"/>
                    <a:pt x="17622" y="3647"/>
                    <a:pt x="17709" y="3691"/>
                  </a:cubicBezTo>
                  <a:cubicBezTo>
                    <a:pt x="17709" y="3698"/>
                    <a:pt x="17710" y="3704"/>
                    <a:pt x="17712" y="3708"/>
                  </a:cubicBezTo>
                  <a:lnTo>
                    <a:pt x="17712" y="3708"/>
                  </a:lnTo>
                  <a:lnTo>
                    <a:pt x="17594" y="3767"/>
                  </a:lnTo>
                  <a:cubicBezTo>
                    <a:pt x="17587" y="3687"/>
                    <a:pt x="17578" y="3605"/>
                    <a:pt x="17568" y="3523"/>
                  </a:cubicBezTo>
                  <a:close/>
                  <a:moveTo>
                    <a:pt x="16982" y="1664"/>
                  </a:moveTo>
                  <a:lnTo>
                    <a:pt x="16982" y="1664"/>
                  </a:lnTo>
                  <a:cubicBezTo>
                    <a:pt x="17059" y="1817"/>
                    <a:pt x="17135" y="1970"/>
                    <a:pt x="17173" y="2123"/>
                  </a:cubicBezTo>
                  <a:cubicBezTo>
                    <a:pt x="17173" y="2123"/>
                    <a:pt x="17135" y="2161"/>
                    <a:pt x="17135" y="2199"/>
                  </a:cubicBezTo>
                  <a:cubicBezTo>
                    <a:pt x="17250" y="2773"/>
                    <a:pt x="17288" y="3346"/>
                    <a:pt x="17365" y="3920"/>
                  </a:cubicBezTo>
                  <a:lnTo>
                    <a:pt x="17288" y="3958"/>
                  </a:lnTo>
                  <a:cubicBezTo>
                    <a:pt x="17212" y="3193"/>
                    <a:pt x="17135" y="2428"/>
                    <a:pt x="16982" y="1664"/>
                  </a:cubicBezTo>
                  <a:close/>
                  <a:moveTo>
                    <a:pt x="16561" y="325"/>
                  </a:moveTo>
                  <a:cubicBezTo>
                    <a:pt x="16561" y="516"/>
                    <a:pt x="16600" y="746"/>
                    <a:pt x="16676" y="975"/>
                  </a:cubicBezTo>
                  <a:cubicBezTo>
                    <a:pt x="16753" y="2008"/>
                    <a:pt x="16867" y="3040"/>
                    <a:pt x="17059" y="4073"/>
                  </a:cubicBezTo>
                  <a:lnTo>
                    <a:pt x="16982" y="4111"/>
                  </a:lnTo>
                  <a:lnTo>
                    <a:pt x="16944" y="4111"/>
                  </a:lnTo>
                  <a:cubicBezTo>
                    <a:pt x="16829" y="2964"/>
                    <a:pt x="16714" y="1817"/>
                    <a:pt x="16523" y="669"/>
                  </a:cubicBezTo>
                  <a:lnTo>
                    <a:pt x="16485" y="669"/>
                  </a:lnTo>
                  <a:cubicBezTo>
                    <a:pt x="16485" y="1358"/>
                    <a:pt x="16523" y="2008"/>
                    <a:pt x="16561" y="2696"/>
                  </a:cubicBezTo>
                  <a:cubicBezTo>
                    <a:pt x="16523" y="2314"/>
                    <a:pt x="16447" y="1931"/>
                    <a:pt x="16370" y="1587"/>
                  </a:cubicBezTo>
                  <a:cubicBezTo>
                    <a:pt x="16370" y="1549"/>
                    <a:pt x="16322" y="1530"/>
                    <a:pt x="16279" y="1530"/>
                  </a:cubicBezTo>
                  <a:cubicBezTo>
                    <a:pt x="16236" y="1530"/>
                    <a:pt x="16198" y="1549"/>
                    <a:pt x="16217" y="1587"/>
                  </a:cubicBezTo>
                  <a:cubicBezTo>
                    <a:pt x="16255" y="2046"/>
                    <a:pt x="16332" y="2581"/>
                    <a:pt x="16370" y="3079"/>
                  </a:cubicBezTo>
                  <a:cubicBezTo>
                    <a:pt x="16370" y="3346"/>
                    <a:pt x="16370" y="3652"/>
                    <a:pt x="16408" y="3920"/>
                  </a:cubicBezTo>
                  <a:cubicBezTo>
                    <a:pt x="16332" y="3805"/>
                    <a:pt x="16294" y="3652"/>
                    <a:pt x="16255" y="3538"/>
                  </a:cubicBezTo>
                  <a:cubicBezTo>
                    <a:pt x="16217" y="2887"/>
                    <a:pt x="16102" y="2237"/>
                    <a:pt x="15911" y="1625"/>
                  </a:cubicBezTo>
                  <a:cubicBezTo>
                    <a:pt x="15910" y="1623"/>
                    <a:pt x="15909" y="1621"/>
                    <a:pt x="15907" y="1618"/>
                  </a:cubicBezTo>
                  <a:lnTo>
                    <a:pt x="15907" y="1618"/>
                  </a:lnTo>
                  <a:cubicBezTo>
                    <a:pt x="15947" y="1623"/>
                    <a:pt x="15986" y="1625"/>
                    <a:pt x="16026" y="1625"/>
                  </a:cubicBezTo>
                  <a:cubicBezTo>
                    <a:pt x="16045" y="1664"/>
                    <a:pt x="16083" y="1683"/>
                    <a:pt x="16117" y="1683"/>
                  </a:cubicBezTo>
                  <a:cubicBezTo>
                    <a:pt x="16150" y="1683"/>
                    <a:pt x="16179" y="1664"/>
                    <a:pt x="16179" y="1625"/>
                  </a:cubicBezTo>
                  <a:cubicBezTo>
                    <a:pt x="16255" y="1358"/>
                    <a:pt x="16294" y="1128"/>
                    <a:pt x="16370" y="860"/>
                  </a:cubicBezTo>
                  <a:cubicBezTo>
                    <a:pt x="16447" y="593"/>
                    <a:pt x="16485" y="478"/>
                    <a:pt x="16561" y="325"/>
                  </a:cubicBezTo>
                  <a:close/>
                  <a:moveTo>
                    <a:pt x="16638" y="3805"/>
                  </a:moveTo>
                  <a:cubicBezTo>
                    <a:pt x="16676" y="3958"/>
                    <a:pt x="16676" y="4111"/>
                    <a:pt x="16676" y="4226"/>
                  </a:cubicBezTo>
                  <a:lnTo>
                    <a:pt x="16600" y="4264"/>
                  </a:lnTo>
                  <a:cubicBezTo>
                    <a:pt x="16638" y="4111"/>
                    <a:pt x="16676" y="3958"/>
                    <a:pt x="16638" y="3805"/>
                  </a:cubicBezTo>
                  <a:close/>
                  <a:moveTo>
                    <a:pt x="5891" y="8701"/>
                  </a:moveTo>
                  <a:cubicBezTo>
                    <a:pt x="6006" y="9236"/>
                    <a:pt x="6159" y="9733"/>
                    <a:pt x="6273" y="10269"/>
                  </a:cubicBezTo>
                  <a:cubicBezTo>
                    <a:pt x="6235" y="10269"/>
                    <a:pt x="6197" y="10269"/>
                    <a:pt x="6197" y="10345"/>
                  </a:cubicBezTo>
                  <a:cubicBezTo>
                    <a:pt x="6235" y="11072"/>
                    <a:pt x="6197" y="11799"/>
                    <a:pt x="6311" y="12525"/>
                  </a:cubicBezTo>
                  <a:lnTo>
                    <a:pt x="5967" y="11646"/>
                  </a:lnTo>
                  <a:cubicBezTo>
                    <a:pt x="6044" y="10881"/>
                    <a:pt x="6006" y="10116"/>
                    <a:pt x="5853" y="9351"/>
                  </a:cubicBezTo>
                  <a:cubicBezTo>
                    <a:pt x="5853" y="9322"/>
                    <a:pt x="5825" y="9309"/>
                    <a:pt x="5792" y="9309"/>
                  </a:cubicBezTo>
                  <a:cubicBezTo>
                    <a:pt x="5740" y="9309"/>
                    <a:pt x="5676" y="9342"/>
                    <a:pt x="5700" y="9389"/>
                  </a:cubicBezTo>
                  <a:cubicBezTo>
                    <a:pt x="5776" y="10039"/>
                    <a:pt x="5814" y="10690"/>
                    <a:pt x="5814" y="11302"/>
                  </a:cubicBezTo>
                  <a:cubicBezTo>
                    <a:pt x="5547" y="10575"/>
                    <a:pt x="5241" y="9810"/>
                    <a:pt x="4896" y="9045"/>
                  </a:cubicBezTo>
                  <a:lnTo>
                    <a:pt x="5432" y="8854"/>
                  </a:lnTo>
                  <a:cubicBezTo>
                    <a:pt x="5432" y="8892"/>
                    <a:pt x="5432" y="8892"/>
                    <a:pt x="5432" y="8892"/>
                  </a:cubicBezTo>
                  <a:cubicBezTo>
                    <a:pt x="5508" y="9389"/>
                    <a:pt x="5547" y="9886"/>
                    <a:pt x="5585" y="10384"/>
                  </a:cubicBezTo>
                  <a:cubicBezTo>
                    <a:pt x="5566" y="10403"/>
                    <a:pt x="5585" y="10412"/>
                    <a:pt x="5609" y="10412"/>
                  </a:cubicBezTo>
                  <a:cubicBezTo>
                    <a:pt x="5633" y="10412"/>
                    <a:pt x="5661" y="10403"/>
                    <a:pt x="5661" y="10384"/>
                  </a:cubicBezTo>
                  <a:cubicBezTo>
                    <a:pt x="5661" y="9886"/>
                    <a:pt x="5623" y="9351"/>
                    <a:pt x="5547" y="8892"/>
                  </a:cubicBezTo>
                  <a:cubicBezTo>
                    <a:pt x="5547" y="8892"/>
                    <a:pt x="5547" y="8854"/>
                    <a:pt x="5508" y="8854"/>
                  </a:cubicBezTo>
                  <a:lnTo>
                    <a:pt x="5891" y="8701"/>
                  </a:lnTo>
                  <a:close/>
                  <a:moveTo>
                    <a:pt x="36455" y="32536"/>
                  </a:moveTo>
                  <a:cubicBezTo>
                    <a:pt x="36461" y="32536"/>
                    <a:pt x="36470" y="32578"/>
                    <a:pt x="36487" y="32681"/>
                  </a:cubicBezTo>
                  <a:lnTo>
                    <a:pt x="36449" y="32681"/>
                  </a:lnTo>
                  <a:cubicBezTo>
                    <a:pt x="36449" y="32597"/>
                    <a:pt x="36449" y="32536"/>
                    <a:pt x="36455" y="32536"/>
                  </a:cubicBezTo>
                  <a:close/>
                  <a:moveTo>
                    <a:pt x="36717" y="35550"/>
                  </a:moveTo>
                  <a:lnTo>
                    <a:pt x="36870" y="35741"/>
                  </a:lnTo>
                  <a:cubicBezTo>
                    <a:pt x="36793" y="35703"/>
                    <a:pt x="36717" y="35626"/>
                    <a:pt x="36679" y="35550"/>
                  </a:cubicBezTo>
                  <a:close/>
                  <a:moveTo>
                    <a:pt x="38208" y="36353"/>
                  </a:moveTo>
                  <a:lnTo>
                    <a:pt x="38208" y="36391"/>
                  </a:lnTo>
                  <a:lnTo>
                    <a:pt x="38132" y="36353"/>
                  </a:lnTo>
                  <a:close/>
                  <a:moveTo>
                    <a:pt x="25090" y="1472"/>
                  </a:moveTo>
                  <a:lnTo>
                    <a:pt x="36487" y="31763"/>
                  </a:lnTo>
                  <a:lnTo>
                    <a:pt x="16906" y="39183"/>
                  </a:lnTo>
                  <a:cubicBezTo>
                    <a:pt x="14955" y="34134"/>
                    <a:pt x="13081" y="29086"/>
                    <a:pt x="11283" y="24037"/>
                  </a:cubicBezTo>
                  <a:cubicBezTo>
                    <a:pt x="9448" y="18951"/>
                    <a:pt x="7956" y="13673"/>
                    <a:pt x="5929" y="8663"/>
                  </a:cubicBezTo>
                  <a:lnTo>
                    <a:pt x="16829" y="4570"/>
                  </a:lnTo>
                  <a:cubicBezTo>
                    <a:pt x="16867" y="4570"/>
                    <a:pt x="16906" y="4532"/>
                    <a:pt x="16944" y="4532"/>
                  </a:cubicBezTo>
                  <a:lnTo>
                    <a:pt x="17403" y="4341"/>
                  </a:lnTo>
                  <a:cubicBezTo>
                    <a:pt x="17430" y="4368"/>
                    <a:pt x="17462" y="4381"/>
                    <a:pt x="17492" y="4381"/>
                  </a:cubicBezTo>
                  <a:cubicBezTo>
                    <a:pt x="17546" y="4381"/>
                    <a:pt x="17594" y="4338"/>
                    <a:pt x="17594" y="4264"/>
                  </a:cubicBezTo>
                  <a:lnTo>
                    <a:pt x="18168" y="4073"/>
                  </a:lnTo>
                  <a:lnTo>
                    <a:pt x="18206" y="4111"/>
                  </a:lnTo>
                  <a:cubicBezTo>
                    <a:pt x="18216" y="4122"/>
                    <a:pt x="18229" y="4126"/>
                    <a:pt x="18243" y="4126"/>
                  </a:cubicBezTo>
                  <a:cubicBezTo>
                    <a:pt x="18280" y="4126"/>
                    <a:pt x="18321" y="4091"/>
                    <a:pt x="18321" y="4035"/>
                  </a:cubicBezTo>
                  <a:cubicBezTo>
                    <a:pt x="18321" y="4035"/>
                    <a:pt x="18321" y="4035"/>
                    <a:pt x="18321" y="3997"/>
                  </a:cubicBezTo>
                  <a:lnTo>
                    <a:pt x="25090" y="1472"/>
                  </a:lnTo>
                  <a:close/>
                  <a:moveTo>
                    <a:pt x="6408" y="10777"/>
                  </a:moveTo>
                  <a:cubicBezTo>
                    <a:pt x="6513" y="11121"/>
                    <a:pt x="6636" y="11446"/>
                    <a:pt x="6732" y="11799"/>
                  </a:cubicBezTo>
                  <a:cubicBezTo>
                    <a:pt x="6732" y="11799"/>
                    <a:pt x="6732" y="11837"/>
                    <a:pt x="6732" y="11837"/>
                  </a:cubicBezTo>
                  <a:cubicBezTo>
                    <a:pt x="6885" y="12564"/>
                    <a:pt x="6962" y="13329"/>
                    <a:pt x="6962" y="14094"/>
                  </a:cubicBezTo>
                  <a:lnTo>
                    <a:pt x="7000" y="14094"/>
                  </a:lnTo>
                  <a:cubicBezTo>
                    <a:pt x="7000" y="13520"/>
                    <a:pt x="7000" y="12946"/>
                    <a:pt x="6923" y="12372"/>
                  </a:cubicBezTo>
                  <a:lnTo>
                    <a:pt x="6923" y="12372"/>
                  </a:lnTo>
                  <a:lnTo>
                    <a:pt x="7153" y="13176"/>
                  </a:lnTo>
                  <a:cubicBezTo>
                    <a:pt x="7268" y="13902"/>
                    <a:pt x="7306" y="14591"/>
                    <a:pt x="7459" y="15279"/>
                  </a:cubicBezTo>
                  <a:cubicBezTo>
                    <a:pt x="7459" y="15317"/>
                    <a:pt x="7497" y="15337"/>
                    <a:pt x="7535" y="15337"/>
                  </a:cubicBezTo>
                  <a:cubicBezTo>
                    <a:pt x="7574" y="15337"/>
                    <a:pt x="7612" y="15317"/>
                    <a:pt x="7612" y="15279"/>
                  </a:cubicBezTo>
                  <a:cubicBezTo>
                    <a:pt x="7612" y="14935"/>
                    <a:pt x="7535" y="14591"/>
                    <a:pt x="7497" y="14246"/>
                  </a:cubicBezTo>
                  <a:lnTo>
                    <a:pt x="7497" y="14246"/>
                  </a:lnTo>
                  <a:cubicBezTo>
                    <a:pt x="7612" y="14514"/>
                    <a:pt x="7688" y="14820"/>
                    <a:pt x="7803" y="15088"/>
                  </a:cubicBezTo>
                  <a:cubicBezTo>
                    <a:pt x="7880" y="15623"/>
                    <a:pt x="7956" y="16159"/>
                    <a:pt x="8033" y="16656"/>
                  </a:cubicBezTo>
                  <a:cubicBezTo>
                    <a:pt x="8033" y="16694"/>
                    <a:pt x="8061" y="16713"/>
                    <a:pt x="8090" y="16713"/>
                  </a:cubicBezTo>
                  <a:cubicBezTo>
                    <a:pt x="8119" y="16713"/>
                    <a:pt x="8147" y="16694"/>
                    <a:pt x="8147" y="16656"/>
                  </a:cubicBezTo>
                  <a:cubicBezTo>
                    <a:pt x="8147" y="16465"/>
                    <a:pt x="8109" y="16235"/>
                    <a:pt x="8071" y="16006"/>
                  </a:cubicBezTo>
                  <a:lnTo>
                    <a:pt x="8071" y="16006"/>
                  </a:lnTo>
                  <a:cubicBezTo>
                    <a:pt x="8147" y="16159"/>
                    <a:pt x="8224" y="16350"/>
                    <a:pt x="8262" y="16541"/>
                  </a:cubicBezTo>
                  <a:cubicBezTo>
                    <a:pt x="8300" y="16924"/>
                    <a:pt x="8377" y="17306"/>
                    <a:pt x="8415" y="17689"/>
                  </a:cubicBezTo>
                  <a:cubicBezTo>
                    <a:pt x="8415" y="17708"/>
                    <a:pt x="8434" y="17717"/>
                    <a:pt x="8453" y="17717"/>
                  </a:cubicBezTo>
                  <a:cubicBezTo>
                    <a:pt x="8472" y="17717"/>
                    <a:pt x="8492" y="17708"/>
                    <a:pt x="8492" y="17689"/>
                  </a:cubicBezTo>
                  <a:lnTo>
                    <a:pt x="8492" y="17115"/>
                  </a:lnTo>
                  <a:cubicBezTo>
                    <a:pt x="8606" y="17612"/>
                    <a:pt x="8644" y="18071"/>
                    <a:pt x="8759" y="18568"/>
                  </a:cubicBezTo>
                  <a:cubicBezTo>
                    <a:pt x="8778" y="18587"/>
                    <a:pt x="8807" y="18597"/>
                    <a:pt x="8831" y="18597"/>
                  </a:cubicBezTo>
                  <a:cubicBezTo>
                    <a:pt x="8855" y="18597"/>
                    <a:pt x="8874" y="18587"/>
                    <a:pt x="8874" y="18568"/>
                  </a:cubicBezTo>
                  <a:cubicBezTo>
                    <a:pt x="8874" y="18454"/>
                    <a:pt x="8874" y="18301"/>
                    <a:pt x="8874" y="18224"/>
                  </a:cubicBezTo>
                  <a:lnTo>
                    <a:pt x="9027" y="18607"/>
                  </a:lnTo>
                  <a:cubicBezTo>
                    <a:pt x="9016" y="18595"/>
                    <a:pt x="9005" y="18591"/>
                    <a:pt x="8994" y="18591"/>
                  </a:cubicBezTo>
                  <a:cubicBezTo>
                    <a:pt x="8970" y="18591"/>
                    <a:pt x="8950" y="18618"/>
                    <a:pt x="8950" y="18645"/>
                  </a:cubicBezTo>
                  <a:cubicBezTo>
                    <a:pt x="8989" y="18951"/>
                    <a:pt x="9027" y="19295"/>
                    <a:pt x="9103" y="19601"/>
                  </a:cubicBezTo>
                  <a:cubicBezTo>
                    <a:pt x="9103" y="19620"/>
                    <a:pt x="9113" y="19630"/>
                    <a:pt x="9127" y="19630"/>
                  </a:cubicBezTo>
                  <a:cubicBezTo>
                    <a:pt x="9142" y="19630"/>
                    <a:pt x="9161" y="19620"/>
                    <a:pt x="9180" y="19601"/>
                  </a:cubicBezTo>
                  <a:cubicBezTo>
                    <a:pt x="9180" y="19333"/>
                    <a:pt x="9103" y="19027"/>
                    <a:pt x="9065" y="18760"/>
                  </a:cubicBezTo>
                  <a:lnTo>
                    <a:pt x="9065" y="18760"/>
                  </a:lnTo>
                  <a:cubicBezTo>
                    <a:pt x="9715" y="20557"/>
                    <a:pt x="10404" y="22355"/>
                    <a:pt x="11016" y="24152"/>
                  </a:cubicBezTo>
                  <a:cubicBezTo>
                    <a:pt x="12813" y="29239"/>
                    <a:pt x="14687" y="34326"/>
                    <a:pt x="16638" y="39336"/>
                  </a:cubicBezTo>
                  <a:lnTo>
                    <a:pt x="16408" y="39412"/>
                  </a:lnTo>
                  <a:cubicBezTo>
                    <a:pt x="14420" y="34211"/>
                    <a:pt x="12469" y="29048"/>
                    <a:pt x="10519" y="23885"/>
                  </a:cubicBezTo>
                  <a:cubicBezTo>
                    <a:pt x="9142" y="20213"/>
                    <a:pt x="7841" y="16503"/>
                    <a:pt x="6426" y="12831"/>
                  </a:cubicBezTo>
                  <a:cubicBezTo>
                    <a:pt x="6464" y="12831"/>
                    <a:pt x="6464" y="12793"/>
                    <a:pt x="6464" y="12755"/>
                  </a:cubicBezTo>
                  <a:cubicBezTo>
                    <a:pt x="6499" y="12096"/>
                    <a:pt x="6471" y="11436"/>
                    <a:pt x="6408" y="10777"/>
                  </a:cubicBezTo>
                  <a:close/>
                  <a:moveTo>
                    <a:pt x="13808" y="40713"/>
                  </a:moveTo>
                  <a:lnTo>
                    <a:pt x="13693" y="40789"/>
                  </a:lnTo>
                  <a:lnTo>
                    <a:pt x="13540" y="40866"/>
                  </a:lnTo>
                  <a:cubicBezTo>
                    <a:pt x="13616" y="40828"/>
                    <a:pt x="13693" y="40789"/>
                    <a:pt x="13808" y="40713"/>
                  </a:cubicBezTo>
                  <a:close/>
                  <a:moveTo>
                    <a:pt x="36067" y="32413"/>
                  </a:moveTo>
                  <a:cubicBezTo>
                    <a:pt x="35952" y="32605"/>
                    <a:pt x="35914" y="32758"/>
                    <a:pt x="35875" y="32949"/>
                  </a:cubicBezTo>
                  <a:cubicBezTo>
                    <a:pt x="28379" y="35894"/>
                    <a:pt x="20768" y="38571"/>
                    <a:pt x="13387" y="41784"/>
                  </a:cubicBezTo>
                  <a:cubicBezTo>
                    <a:pt x="13540" y="41401"/>
                    <a:pt x="13808" y="41095"/>
                    <a:pt x="14114" y="40827"/>
                  </a:cubicBezTo>
                  <a:cubicBezTo>
                    <a:pt x="21495" y="38265"/>
                    <a:pt x="28762" y="35205"/>
                    <a:pt x="36067" y="32413"/>
                  </a:cubicBezTo>
                  <a:close/>
                  <a:moveTo>
                    <a:pt x="13502" y="41019"/>
                  </a:moveTo>
                  <a:cubicBezTo>
                    <a:pt x="13310" y="41325"/>
                    <a:pt x="13157" y="41631"/>
                    <a:pt x="13043" y="41937"/>
                  </a:cubicBezTo>
                  <a:lnTo>
                    <a:pt x="13005" y="41937"/>
                  </a:lnTo>
                  <a:lnTo>
                    <a:pt x="12966" y="41898"/>
                  </a:lnTo>
                  <a:cubicBezTo>
                    <a:pt x="12966" y="41898"/>
                    <a:pt x="13005" y="41898"/>
                    <a:pt x="13005" y="41860"/>
                  </a:cubicBezTo>
                  <a:cubicBezTo>
                    <a:pt x="13043" y="41784"/>
                    <a:pt x="13081" y="41707"/>
                    <a:pt x="13081" y="41631"/>
                  </a:cubicBezTo>
                  <a:cubicBezTo>
                    <a:pt x="13081" y="41575"/>
                    <a:pt x="13061" y="41539"/>
                    <a:pt x="13035" y="41539"/>
                  </a:cubicBezTo>
                  <a:cubicBezTo>
                    <a:pt x="13025" y="41539"/>
                    <a:pt x="13015" y="41544"/>
                    <a:pt x="13005" y="41554"/>
                  </a:cubicBezTo>
                  <a:cubicBezTo>
                    <a:pt x="12966" y="41631"/>
                    <a:pt x="12928" y="41707"/>
                    <a:pt x="12890" y="41784"/>
                  </a:cubicBezTo>
                  <a:cubicBezTo>
                    <a:pt x="12852" y="41822"/>
                    <a:pt x="12852" y="41860"/>
                    <a:pt x="12890" y="41860"/>
                  </a:cubicBezTo>
                  <a:cubicBezTo>
                    <a:pt x="12852" y="41860"/>
                    <a:pt x="12813" y="41937"/>
                    <a:pt x="12852" y="41975"/>
                  </a:cubicBezTo>
                  <a:cubicBezTo>
                    <a:pt x="12890" y="42013"/>
                    <a:pt x="12928" y="42051"/>
                    <a:pt x="12966" y="42090"/>
                  </a:cubicBezTo>
                  <a:cubicBezTo>
                    <a:pt x="12966" y="42204"/>
                    <a:pt x="12928" y="42281"/>
                    <a:pt x="12928" y="42357"/>
                  </a:cubicBezTo>
                  <a:cubicBezTo>
                    <a:pt x="12775" y="42319"/>
                    <a:pt x="12622" y="42243"/>
                    <a:pt x="12469" y="42204"/>
                  </a:cubicBezTo>
                  <a:lnTo>
                    <a:pt x="12546" y="42051"/>
                  </a:lnTo>
                  <a:cubicBezTo>
                    <a:pt x="12699" y="41707"/>
                    <a:pt x="12928" y="41401"/>
                    <a:pt x="13234" y="41133"/>
                  </a:cubicBezTo>
                  <a:lnTo>
                    <a:pt x="13502" y="41019"/>
                  </a:lnTo>
                  <a:close/>
                  <a:moveTo>
                    <a:pt x="35799" y="33370"/>
                  </a:moveTo>
                  <a:lnTo>
                    <a:pt x="35799" y="33370"/>
                  </a:lnTo>
                  <a:cubicBezTo>
                    <a:pt x="35761" y="33523"/>
                    <a:pt x="35761" y="33675"/>
                    <a:pt x="35723" y="33828"/>
                  </a:cubicBezTo>
                  <a:cubicBezTo>
                    <a:pt x="28303" y="36773"/>
                    <a:pt x="20692" y="39451"/>
                    <a:pt x="13387" y="42625"/>
                  </a:cubicBezTo>
                  <a:cubicBezTo>
                    <a:pt x="13387" y="42625"/>
                    <a:pt x="13387" y="42587"/>
                    <a:pt x="13387" y="42587"/>
                  </a:cubicBezTo>
                  <a:cubicBezTo>
                    <a:pt x="13310" y="42549"/>
                    <a:pt x="13272" y="42510"/>
                    <a:pt x="13234" y="42510"/>
                  </a:cubicBezTo>
                  <a:cubicBezTo>
                    <a:pt x="13234" y="42281"/>
                    <a:pt x="13272" y="42090"/>
                    <a:pt x="13349" y="41937"/>
                  </a:cubicBezTo>
                  <a:cubicBezTo>
                    <a:pt x="20921" y="39336"/>
                    <a:pt x="28303" y="36200"/>
                    <a:pt x="35799" y="33370"/>
                  </a:cubicBezTo>
                  <a:close/>
                  <a:moveTo>
                    <a:pt x="12431" y="42319"/>
                  </a:moveTo>
                  <a:cubicBezTo>
                    <a:pt x="12584" y="42396"/>
                    <a:pt x="12737" y="42472"/>
                    <a:pt x="12928" y="42549"/>
                  </a:cubicBezTo>
                  <a:lnTo>
                    <a:pt x="12928" y="42855"/>
                  </a:lnTo>
                  <a:lnTo>
                    <a:pt x="12852" y="42855"/>
                  </a:lnTo>
                  <a:cubicBezTo>
                    <a:pt x="12737" y="42778"/>
                    <a:pt x="12584" y="42663"/>
                    <a:pt x="12507" y="42549"/>
                  </a:cubicBezTo>
                  <a:lnTo>
                    <a:pt x="12431" y="42549"/>
                  </a:lnTo>
                  <a:cubicBezTo>
                    <a:pt x="12393" y="42434"/>
                    <a:pt x="12431" y="42396"/>
                    <a:pt x="12431" y="42319"/>
                  </a:cubicBezTo>
                  <a:close/>
                  <a:moveTo>
                    <a:pt x="4743" y="9122"/>
                  </a:moveTo>
                  <a:cubicBezTo>
                    <a:pt x="6388" y="14246"/>
                    <a:pt x="8415" y="19257"/>
                    <a:pt x="10327" y="24305"/>
                  </a:cubicBezTo>
                  <a:cubicBezTo>
                    <a:pt x="12201" y="29354"/>
                    <a:pt x="14152" y="34440"/>
                    <a:pt x="16064" y="39489"/>
                  </a:cubicBezTo>
                  <a:lnTo>
                    <a:pt x="14037" y="40254"/>
                  </a:lnTo>
                  <a:cubicBezTo>
                    <a:pt x="13234" y="40522"/>
                    <a:pt x="12584" y="41133"/>
                    <a:pt x="12240" y="41937"/>
                  </a:cubicBezTo>
                  <a:cubicBezTo>
                    <a:pt x="12087" y="42243"/>
                    <a:pt x="12010" y="42549"/>
                    <a:pt x="11972" y="42893"/>
                  </a:cubicBezTo>
                  <a:lnTo>
                    <a:pt x="919" y="13596"/>
                  </a:lnTo>
                  <a:cubicBezTo>
                    <a:pt x="383" y="12105"/>
                    <a:pt x="1148" y="10498"/>
                    <a:pt x="2602" y="9925"/>
                  </a:cubicBezTo>
                  <a:lnTo>
                    <a:pt x="4743" y="9122"/>
                  </a:lnTo>
                  <a:close/>
                  <a:moveTo>
                    <a:pt x="12354" y="42663"/>
                  </a:moveTo>
                  <a:cubicBezTo>
                    <a:pt x="12507" y="42816"/>
                    <a:pt x="12699" y="42931"/>
                    <a:pt x="12890" y="43046"/>
                  </a:cubicBezTo>
                  <a:lnTo>
                    <a:pt x="12890" y="43199"/>
                  </a:lnTo>
                  <a:lnTo>
                    <a:pt x="12890" y="43390"/>
                  </a:lnTo>
                  <a:cubicBezTo>
                    <a:pt x="12852" y="43390"/>
                    <a:pt x="12775" y="43352"/>
                    <a:pt x="12699" y="43313"/>
                  </a:cubicBezTo>
                  <a:cubicBezTo>
                    <a:pt x="12546" y="43237"/>
                    <a:pt x="12393" y="43122"/>
                    <a:pt x="12278" y="43008"/>
                  </a:cubicBezTo>
                  <a:cubicBezTo>
                    <a:pt x="12278" y="42893"/>
                    <a:pt x="12316" y="42778"/>
                    <a:pt x="12354" y="42663"/>
                  </a:cubicBezTo>
                  <a:close/>
                  <a:moveTo>
                    <a:pt x="12278" y="43199"/>
                  </a:moveTo>
                  <a:cubicBezTo>
                    <a:pt x="12393" y="43313"/>
                    <a:pt x="12507" y="43390"/>
                    <a:pt x="12660" y="43466"/>
                  </a:cubicBezTo>
                  <a:cubicBezTo>
                    <a:pt x="12737" y="43505"/>
                    <a:pt x="12852" y="43543"/>
                    <a:pt x="12928" y="43581"/>
                  </a:cubicBezTo>
                  <a:cubicBezTo>
                    <a:pt x="12966" y="43658"/>
                    <a:pt x="13005" y="43734"/>
                    <a:pt x="13005" y="43811"/>
                  </a:cubicBezTo>
                  <a:lnTo>
                    <a:pt x="12852" y="43772"/>
                  </a:lnTo>
                  <a:cubicBezTo>
                    <a:pt x="12660" y="43658"/>
                    <a:pt x="12469" y="43543"/>
                    <a:pt x="12278" y="43428"/>
                  </a:cubicBezTo>
                  <a:cubicBezTo>
                    <a:pt x="12278" y="43352"/>
                    <a:pt x="12278" y="43275"/>
                    <a:pt x="12278" y="43199"/>
                  </a:cubicBezTo>
                  <a:close/>
                  <a:moveTo>
                    <a:pt x="12316" y="43619"/>
                  </a:moveTo>
                  <a:lnTo>
                    <a:pt x="12316" y="43619"/>
                  </a:lnTo>
                  <a:cubicBezTo>
                    <a:pt x="12469" y="43734"/>
                    <a:pt x="12660" y="43849"/>
                    <a:pt x="12813" y="43925"/>
                  </a:cubicBezTo>
                  <a:lnTo>
                    <a:pt x="13043" y="44040"/>
                  </a:lnTo>
                  <a:cubicBezTo>
                    <a:pt x="13119" y="44155"/>
                    <a:pt x="13196" y="44308"/>
                    <a:pt x="13272" y="44423"/>
                  </a:cubicBezTo>
                  <a:cubicBezTo>
                    <a:pt x="13043" y="44346"/>
                    <a:pt x="12775" y="44231"/>
                    <a:pt x="12546" y="44155"/>
                  </a:cubicBezTo>
                  <a:cubicBezTo>
                    <a:pt x="12546" y="44144"/>
                    <a:pt x="12539" y="44139"/>
                    <a:pt x="12530" y="44139"/>
                  </a:cubicBezTo>
                  <a:cubicBezTo>
                    <a:pt x="12507" y="44139"/>
                    <a:pt x="12469" y="44166"/>
                    <a:pt x="12469" y="44193"/>
                  </a:cubicBezTo>
                  <a:lnTo>
                    <a:pt x="12431" y="44193"/>
                  </a:lnTo>
                  <a:cubicBezTo>
                    <a:pt x="12393" y="44002"/>
                    <a:pt x="12316" y="43811"/>
                    <a:pt x="12316" y="43619"/>
                  </a:cubicBezTo>
                  <a:close/>
                  <a:moveTo>
                    <a:pt x="35723" y="34211"/>
                  </a:moveTo>
                  <a:cubicBezTo>
                    <a:pt x="35723" y="34326"/>
                    <a:pt x="35723" y="34440"/>
                    <a:pt x="35723" y="34517"/>
                  </a:cubicBezTo>
                  <a:cubicBezTo>
                    <a:pt x="35723" y="34555"/>
                    <a:pt x="35761" y="34593"/>
                    <a:pt x="35761" y="34670"/>
                  </a:cubicBezTo>
                  <a:cubicBezTo>
                    <a:pt x="28341" y="37577"/>
                    <a:pt x="20807" y="40216"/>
                    <a:pt x="13540" y="43428"/>
                  </a:cubicBezTo>
                  <a:cubicBezTo>
                    <a:pt x="13502" y="43428"/>
                    <a:pt x="13502" y="43466"/>
                    <a:pt x="13540" y="43466"/>
                  </a:cubicBezTo>
                  <a:cubicBezTo>
                    <a:pt x="21074" y="40942"/>
                    <a:pt x="28456" y="37844"/>
                    <a:pt x="35875" y="34976"/>
                  </a:cubicBezTo>
                  <a:cubicBezTo>
                    <a:pt x="35952" y="35129"/>
                    <a:pt x="36028" y="35244"/>
                    <a:pt x="36105" y="35358"/>
                  </a:cubicBezTo>
                  <a:cubicBezTo>
                    <a:pt x="28685" y="38265"/>
                    <a:pt x="21113" y="40942"/>
                    <a:pt x="13808" y="44155"/>
                  </a:cubicBezTo>
                  <a:cubicBezTo>
                    <a:pt x="13769" y="44155"/>
                    <a:pt x="13808" y="44193"/>
                    <a:pt x="13846" y="44193"/>
                  </a:cubicBezTo>
                  <a:cubicBezTo>
                    <a:pt x="21419" y="41631"/>
                    <a:pt x="28877" y="38494"/>
                    <a:pt x="36373" y="35626"/>
                  </a:cubicBezTo>
                  <a:cubicBezTo>
                    <a:pt x="36449" y="35703"/>
                    <a:pt x="36526" y="35779"/>
                    <a:pt x="36640" y="35856"/>
                  </a:cubicBezTo>
                  <a:cubicBezTo>
                    <a:pt x="32892" y="37232"/>
                    <a:pt x="29182" y="38647"/>
                    <a:pt x="25473" y="40063"/>
                  </a:cubicBezTo>
                  <a:cubicBezTo>
                    <a:pt x="21648" y="41516"/>
                    <a:pt x="17632" y="42893"/>
                    <a:pt x="13961" y="44690"/>
                  </a:cubicBezTo>
                  <a:cubicBezTo>
                    <a:pt x="13731" y="44537"/>
                    <a:pt x="13578" y="44346"/>
                    <a:pt x="13425" y="44117"/>
                  </a:cubicBezTo>
                  <a:cubicBezTo>
                    <a:pt x="13463" y="44078"/>
                    <a:pt x="13463" y="44040"/>
                    <a:pt x="13425" y="44040"/>
                  </a:cubicBezTo>
                  <a:lnTo>
                    <a:pt x="13387" y="44002"/>
                  </a:lnTo>
                  <a:cubicBezTo>
                    <a:pt x="13349" y="43887"/>
                    <a:pt x="13272" y="43734"/>
                    <a:pt x="13272" y="43619"/>
                  </a:cubicBezTo>
                  <a:cubicBezTo>
                    <a:pt x="13272" y="43581"/>
                    <a:pt x="13272" y="43543"/>
                    <a:pt x="13272" y="43543"/>
                  </a:cubicBezTo>
                  <a:cubicBezTo>
                    <a:pt x="13234" y="43505"/>
                    <a:pt x="13234" y="43505"/>
                    <a:pt x="13272" y="43505"/>
                  </a:cubicBezTo>
                  <a:cubicBezTo>
                    <a:pt x="13234" y="43352"/>
                    <a:pt x="13196" y="43237"/>
                    <a:pt x="13196" y="43122"/>
                  </a:cubicBezTo>
                  <a:cubicBezTo>
                    <a:pt x="13272" y="43122"/>
                    <a:pt x="13310" y="43008"/>
                    <a:pt x="13234" y="42969"/>
                  </a:cubicBezTo>
                  <a:lnTo>
                    <a:pt x="13196" y="42969"/>
                  </a:lnTo>
                  <a:cubicBezTo>
                    <a:pt x="13157" y="42855"/>
                    <a:pt x="13157" y="42778"/>
                    <a:pt x="13196" y="42663"/>
                  </a:cubicBezTo>
                  <a:lnTo>
                    <a:pt x="13272" y="42702"/>
                  </a:lnTo>
                  <a:cubicBezTo>
                    <a:pt x="13234" y="42702"/>
                    <a:pt x="13272" y="42740"/>
                    <a:pt x="13310" y="42740"/>
                  </a:cubicBezTo>
                  <a:cubicBezTo>
                    <a:pt x="20883" y="40216"/>
                    <a:pt x="28265" y="37079"/>
                    <a:pt x="35723" y="34211"/>
                  </a:cubicBezTo>
                  <a:close/>
                  <a:moveTo>
                    <a:pt x="12507" y="44308"/>
                  </a:moveTo>
                  <a:cubicBezTo>
                    <a:pt x="12852" y="44461"/>
                    <a:pt x="13234" y="44652"/>
                    <a:pt x="13616" y="44805"/>
                  </a:cubicBezTo>
                  <a:cubicBezTo>
                    <a:pt x="13272" y="44690"/>
                    <a:pt x="12928" y="44576"/>
                    <a:pt x="12584" y="44499"/>
                  </a:cubicBezTo>
                  <a:cubicBezTo>
                    <a:pt x="12584" y="44423"/>
                    <a:pt x="12546" y="44384"/>
                    <a:pt x="12507" y="44308"/>
                  </a:cubicBezTo>
                  <a:close/>
                  <a:moveTo>
                    <a:pt x="37061" y="36161"/>
                  </a:moveTo>
                  <a:cubicBezTo>
                    <a:pt x="37214" y="36276"/>
                    <a:pt x="37405" y="36353"/>
                    <a:pt x="37558" y="36467"/>
                  </a:cubicBezTo>
                  <a:lnTo>
                    <a:pt x="37673" y="36582"/>
                  </a:lnTo>
                  <a:cubicBezTo>
                    <a:pt x="37711" y="36601"/>
                    <a:pt x="37750" y="36611"/>
                    <a:pt x="37788" y="36611"/>
                  </a:cubicBezTo>
                  <a:cubicBezTo>
                    <a:pt x="37826" y="36611"/>
                    <a:pt x="37864" y="36601"/>
                    <a:pt x="37903" y="36582"/>
                  </a:cubicBezTo>
                  <a:lnTo>
                    <a:pt x="38055" y="36620"/>
                  </a:lnTo>
                  <a:cubicBezTo>
                    <a:pt x="34040" y="37997"/>
                    <a:pt x="30024" y="39451"/>
                    <a:pt x="26008" y="40866"/>
                  </a:cubicBezTo>
                  <a:cubicBezTo>
                    <a:pt x="22413" y="42204"/>
                    <a:pt x="18435" y="43275"/>
                    <a:pt x="15032" y="45111"/>
                  </a:cubicBezTo>
                  <a:cubicBezTo>
                    <a:pt x="14764" y="45073"/>
                    <a:pt x="14496" y="44996"/>
                    <a:pt x="14228" y="44843"/>
                  </a:cubicBezTo>
                  <a:cubicBezTo>
                    <a:pt x="14190" y="44843"/>
                    <a:pt x="14152" y="44805"/>
                    <a:pt x="14075" y="44805"/>
                  </a:cubicBezTo>
                  <a:cubicBezTo>
                    <a:pt x="18091" y="43466"/>
                    <a:pt x="21954" y="41669"/>
                    <a:pt x="25893" y="40177"/>
                  </a:cubicBezTo>
                  <a:cubicBezTo>
                    <a:pt x="29565" y="38762"/>
                    <a:pt x="33313" y="37462"/>
                    <a:pt x="37061" y="36161"/>
                  </a:cubicBezTo>
                  <a:close/>
                  <a:moveTo>
                    <a:pt x="35684" y="37768"/>
                  </a:moveTo>
                  <a:lnTo>
                    <a:pt x="15758" y="45264"/>
                  </a:lnTo>
                  <a:lnTo>
                    <a:pt x="15337" y="45188"/>
                  </a:lnTo>
                  <a:cubicBezTo>
                    <a:pt x="19086" y="44078"/>
                    <a:pt x="22681" y="42204"/>
                    <a:pt x="26352" y="40827"/>
                  </a:cubicBezTo>
                  <a:cubicBezTo>
                    <a:pt x="29412" y="39718"/>
                    <a:pt x="32548" y="38724"/>
                    <a:pt x="35684" y="37768"/>
                  </a:cubicBezTo>
                  <a:close/>
                  <a:moveTo>
                    <a:pt x="12775" y="44767"/>
                  </a:moveTo>
                  <a:lnTo>
                    <a:pt x="12775" y="44767"/>
                  </a:lnTo>
                  <a:cubicBezTo>
                    <a:pt x="13005" y="44843"/>
                    <a:pt x="13234" y="44920"/>
                    <a:pt x="13502" y="44996"/>
                  </a:cubicBezTo>
                  <a:cubicBezTo>
                    <a:pt x="13846" y="45188"/>
                    <a:pt x="14228" y="45341"/>
                    <a:pt x="14611" y="45417"/>
                  </a:cubicBezTo>
                  <a:cubicBezTo>
                    <a:pt x="14649" y="45417"/>
                    <a:pt x="14687" y="45417"/>
                    <a:pt x="14726" y="45379"/>
                  </a:cubicBezTo>
                  <a:cubicBezTo>
                    <a:pt x="14879" y="45417"/>
                    <a:pt x="15032" y="45455"/>
                    <a:pt x="15185" y="45494"/>
                  </a:cubicBezTo>
                  <a:cubicBezTo>
                    <a:pt x="14993" y="45532"/>
                    <a:pt x="14802" y="45608"/>
                    <a:pt x="14611" y="45608"/>
                  </a:cubicBezTo>
                  <a:cubicBezTo>
                    <a:pt x="14420" y="45570"/>
                    <a:pt x="14267" y="45532"/>
                    <a:pt x="14075" y="45494"/>
                  </a:cubicBezTo>
                  <a:lnTo>
                    <a:pt x="13310" y="45264"/>
                  </a:lnTo>
                  <a:cubicBezTo>
                    <a:pt x="13119" y="45149"/>
                    <a:pt x="12928" y="44958"/>
                    <a:pt x="12775" y="44767"/>
                  </a:cubicBezTo>
                  <a:close/>
                  <a:moveTo>
                    <a:pt x="16477" y="0"/>
                  </a:moveTo>
                  <a:cubicBezTo>
                    <a:pt x="16437" y="0"/>
                    <a:pt x="16397" y="17"/>
                    <a:pt x="16370" y="57"/>
                  </a:cubicBezTo>
                  <a:cubicBezTo>
                    <a:pt x="16141" y="478"/>
                    <a:pt x="16026" y="937"/>
                    <a:pt x="16026" y="1434"/>
                  </a:cubicBezTo>
                  <a:cubicBezTo>
                    <a:pt x="15643" y="1281"/>
                    <a:pt x="15223" y="1205"/>
                    <a:pt x="14802" y="1205"/>
                  </a:cubicBezTo>
                  <a:cubicBezTo>
                    <a:pt x="14687" y="1205"/>
                    <a:pt x="14687" y="1358"/>
                    <a:pt x="14764" y="1396"/>
                  </a:cubicBezTo>
                  <a:cubicBezTo>
                    <a:pt x="14726" y="1434"/>
                    <a:pt x="14726" y="1511"/>
                    <a:pt x="14764" y="1549"/>
                  </a:cubicBezTo>
                  <a:cubicBezTo>
                    <a:pt x="14955" y="1931"/>
                    <a:pt x="15146" y="2275"/>
                    <a:pt x="15376" y="2658"/>
                  </a:cubicBezTo>
                  <a:cubicBezTo>
                    <a:pt x="15376" y="2734"/>
                    <a:pt x="15376" y="2773"/>
                    <a:pt x="15414" y="2811"/>
                  </a:cubicBezTo>
                  <a:cubicBezTo>
                    <a:pt x="15414" y="2849"/>
                    <a:pt x="15452" y="2887"/>
                    <a:pt x="15452" y="2887"/>
                  </a:cubicBezTo>
                  <a:cubicBezTo>
                    <a:pt x="15529" y="3002"/>
                    <a:pt x="15605" y="3117"/>
                    <a:pt x="15682" y="3270"/>
                  </a:cubicBezTo>
                  <a:lnTo>
                    <a:pt x="15682" y="3308"/>
                  </a:lnTo>
                  <a:cubicBezTo>
                    <a:pt x="15682" y="3346"/>
                    <a:pt x="15682" y="3346"/>
                    <a:pt x="15720" y="3346"/>
                  </a:cubicBezTo>
                  <a:cubicBezTo>
                    <a:pt x="15835" y="3576"/>
                    <a:pt x="15949" y="3767"/>
                    <a:pt x="16064" y="3958"/>
                  </a:cubicBezTo>
                  <a:lnTo>
                    <a:pt x="16064" y="4073"/>
                  </a:lnTo>
                  <a:cubicBezTo>
                    <a:pt x="16102" y="4111"/>
                    <a:pt x="16141" y="4111"/>
                    <a:pt x="16179" y="4111"/>
                  </a:cubicBezTo>
                  <a:cubicBezTo>
                    <a:pt x="16217" y="4226"/>
                    <a:pt x="16255" y="4303"/>
                    <a:pt x="16332" y="4417"/>
                  </a:cubicBezTo>
                  <a:lnTo>
                    <a:pt x="2487" y="9619"/>
                  </a:lnTo>
                  <a:cubicBezTo>
                    <a:pt x="804" y="10231"/>
                    <a:pt x="1" y="12066"/>
                    <a:pt x="613" y="13749"/>
                  </a:cubicBezTo>
                  <a:lnTo>
                    <a:pt x="12163" y="44384"/>
                  </a:lnTo>
                  <a:cubicBezTo>
                    <a:pt x="12507" y="45341"/>
                    <a:pt x="13425" y="45952"/>
                    <a:pt x="14458" y="45991"/>
                  </a:cubicBezTo>
                  <a:cubicBezTo>
                    <a:pt x="14726" y="45952"/>
                    <a:pt x="15032" y="45914"/>
                    <a:pt x="15299" y="45799"/>
                  </a:cubicBezTo>
                  <a:lnTo>
                    <a:pt x="38667" y="37041"/>
                  </a:lnTo>
                  <a:lnTo>
                    <a:pt x="38820" y="36965"/>
                  </a:lnTo>
                  <a:lnTo>
                    <a:pt x="38476" y="35970"/>
                  </a:lnTo>
                  <a:cubicBezTo>
                    <a:pt x="38476" y="35970"/>
                    <a:pt x="38438" y="35932"/>
                    <a:pt x="38438" y="35932"/>
                  </a:cubicBezTo>
                  <a:lnTo>
                    <a:pt x="25358" y="1205"/>
                  </a:lnTo>
                  <a:lnTo>
                    <a:pt x="25320" y="1052"/>
                  </a:lnTo>
                  <a:lnTo>
                    <a:pt x="18244" y="3691"/>
                  </a:lnTo>
                  <a:cubicBezTo>
                    <a:pt x="18053" y="3155"/>
                    <a:pt x="17747" y="2658"/>
                    <a:pt x="17518" y="2161"/>
                  </a:cubicBezTo>
                  <a:cubicBezTo>
                    <a:pt x="17288" y="1472"/>
                    <a:pt x="16982" y="822"/>
                    <a:pt x="16600" y="248"/>
                  </a:cubicBezTo>
                  <a:lnTo>
                    <a:pt x="16600" y="134"/>
                  </a:lnTo>
                  <a:cubicBezTo>
                    <a:pt x="16625" y="59"/>
                    <a:pt x="16552" y="0"/>
                    <a:pt x="16477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1362375" y="2954700"/>
              <a:ext cx="365575" cy="292350"/>
            </a:xfrm>
            <a:custGeom>
              <a:avLst/>
              <a:gdLst/>
              <a:ahLst/>
              <a:cxnLst/>
              <a:rect l="l" t="t" r="r" b="b"/>
              <a:pathLst>
                <a:path w="14623" h="11694" extrusionOk="0">
                  <a:moveTo>
                    <a:pt x="12146" y="469"/>
                  </a:moveTo>
                  <a:cubicBezTo>
                    <a:pt x="12490" y="2649"/>
                    <a:pt x="13408" y="4790"/>
                    <a:pt x="14288" y="6779"/>
                  </a:cubicBezTo>
                  <a:cubicBezTo>
                    <a:pt x="12299" y="7429"/>
                    <a:pt x="10387" y="8385"/>
                    <a:pt x="8436" y="9150"/>
                  </a:cubicBezTo>
                  <a:cubicBezTo>
                    <a:pt x="6448" y="9915"/>
                    <a:pt x="4459" y="10489"/>
                    <a:pt x="2508" y="11216"/>
                  </a:cubicBezTo>
                  <a:cubicBezTo>
                    <a:pt x="2126" y="9074"/>
                    <a:pt x="1208" y="6932"/>
                    <a:pt x="328" y="4943"/>
                  </a:cubicBezTo>
                  <a:cubicBezTo>
                    <a:pt x="2355" y="4255"/>
                    <a:pt x="4229" y="3299"/>
                    <a:pt x="6218" y="2534"/>
                  </a:cubicBezTo>
                  <a:cubicBezTo>
                    <a:pt x="8207" y="1769"/>
                    <a:pt x="10157" y="1195"/>
                    <a:pt x="12146" y="469"/>
                  </a:cubicBezTo>
                  <a:close/>
                  <a:moveTo>
                    <a:pt x="12166" y="0"/>
                  </a:moveTo>
                  <a:cubicBezTo>
                    <a:pt x="12106" y="0"/>
                    <a:pt x="12047" y="56"/>
                    <a:pt x="12070" y="124"/>
                  </a:cubicBezTo>
                  <a:cubicBezTo>
                    <a:pt x="12070" y="163"/>
                    <a:pt x="12070" y="163"/>
                    <a:pt x="12070" y="163"/>
                  </a:cubicBezTo>
                  <a:cubicBezTo>
                    <a:pt x="8169" y="1157"/>
                    <a:pt x="3732" y="2687"/>
                    <a:pt x="290" y="4829"/>
                  </a:cubicBezTo>
                  <a:cubicBezTo>
                    <a:pt x="265" y="4812"/>
                    <a:pt x="236" y="4804"/>
                    <a:pt x="207" y="4804"/>
                  </a:cubicBezTo>
                  <a:cubicBezTo>
                    <a:pt x="104" y="4804"/>
                    <a:pt x="1" y="4900"/>
                    <a:pt x="60" y="5020"/>
                  </a:cubicBezTo>
                  <a:cubicBezTo>
                    <a:pt x="978" y="7085"/>
                    <a:pt x="1514" y="9227"/>
                    <a:pt x="2279" y="11330"/>
                  </a:cubicBezTo>
                  <a:cubicBezTo>
                    <a:pt x="2240" y="11407"/>
                    <a:pt x="2240" y="11522"/>
                    <a:pt x="2355" y="11560"/>
                  </a:cubicBezTo>
                  <a:lnTo>
                    <a:pt x="2355" y="11636"/>
                  </a:lnTo>
                  <a:cubicBezTo>
                    <a:pt x="2382" y="11676"/>
                    <a:pt x="2418" y="11693"/>
                    <a:pt x="2453" y="11693"/>
                  </a:cubicBezTo>
                  <a:cubicBezTo>
                    <a:pt x="2520" y="11693"/>
                    <a:pt x="2585" y="11635"/>
                    <a:pt x="2585" y="11560"/>
                  </a:cubicBezTo>
                  <a:cubicBezTo>
                    <a:pt x="2585" y="11560"/>
                    <a:pt x="2585" y="11560"/>
                    <a:pt x="2585" y="11522"/>
                  </a:cubicBezTo>
                  <a:cubicBezTo>
                    <a:pt x="6486" y="10566"/>
                    <a:pt x="10922" y="9036"/>
                    <a:pt x="14364" y="6856"/>
                  </a:cubicBezTo>
                  <a:cubicBezTo>
                    <a:pt x="14392" y="6884"/>
                    <a:pt x="14423" y="6896"/>
                    <a:pt x="14452" y="6896"/>
                  </a:cubicBezTo>
                  <a:cubicBezTo>
                    <a:pt x="14542" y="6896"/>
                    <a:pt x="14623" y="6780"/>
                    <a:pt x="14594" y="6664"/>
                  </a:cubicBezTo>
                  <a:cubicBezTo>
                    <a:pt x="13676" y="4599"/>
                    <a:pt x="13141" y="2457"/>
                    <a:pt x="12376" y="354"/>
                  </a:cubicBezTo>
                  <a:cubicBezTo>
                    <a:pt x="12414" y="277"/>
                    <a:pt x="12376" y="201"/>
                    <a:pt x="12299" y="163"/>
                  </a:cubicBezTo>
                  <a:lnTo>
                    <a:pt x="12261" y="86"/>
                  </a:lnTo>
                  <a:cubicBezTo>
                    <a:pt x="12246" y="25"/>
                    <a:pt x="12206" y="0"/>
                    <a:pt x="12166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1441075" y="3169900"/>
              <a:ext cx="321800" cy="162875"/>
            </a:xfrm>
            <a:custGeom>
              <a:avLst/>
              <a:gdLst/>
              <a:ahLst/>
              <a:cxnLst/>
              <a:rect l="l" t="t" r="r" b="b"/>
              <a:pathLst>
                <a:path w="12872" h="6515" extrusionOk="0">
                  <a:moveTo>
                    <a:pt x="12096" y="389"/>
                  </a:moveTo>
                  <a:lnTo>
                    <a:pt x="12096" y="389"/>
                  </a:lnTo>
                  <a:cubicBezTo>
                    <a:pt x="12058" y="581"/>
                    <a:pt x="12096" y="772"/>
                    <a:pt x="12134" y="963"/>
                  </a:cubicBezTo>
                  <a:cubicBezTo>
                    <a:pt x="12211" y="1231"/>
                    <a:pt x="12326" y="1537"/>
                    <a:pt x="12517" y="1805"/>
                  </a:cubicBezTo>
                  <a:cubicBezTo>
                    <a:pt x="10490" y="2340"/>
                    <a:pt x="8539" y="3220"/>
                    <a:pt x="6550" y="3985"/>
                  </a:cubicBezTo>
                  <a:cubicBezTo>
                    <a:pt x="4600" y="4711"/>
                    <a:pt x="2688" y="5323"/>
                    <a:pt x="775" y="6126"/>
                  </a:cubicBezTo>
                  <a:cubicBezTo>
                    <a:pt x="775" y="5935"/>
                    <a:pt x="775" y="5744"/>
                    <a:pt x="737" y="5591"/>
                  </a:cubicBezTo>
                  <a:cubicBezTo>
                    <a:pt x="661" y="5285"/>
                    <a:pt x="546" y="4979"/>
                    <a:pt x="355" y="4711"/>
                  </a:cubicBezTo>
                  <a:cubicBezTo>
                    <a:pt x="2382" y="4176"/>
                    <a:pt x="4332" y="3296"/>
                    <a:pt x="6321" y="2531"/>
                  </a:cubicBezTo>
                  <a:cubicBezTo>
                    <a:pt x="8271" y="1805"/>
                    <a:pt x="10184" y="1193"/>
                    <a:pt x="12096" y="389"/>
                  </a:cubicBezTo>
                  <a:close/>
                  <a:moveTo>
                    <a:pt x="12294" y="1"/>
                  </a:moveTo>
                  <a:cubicBezTo>
                    <a:pt x="12280" y="1"/>
                    <a:pt x="12265" y="3"/>
                    <a:pt x="12249" y="7"/>
                  </a:cubicBezTo>
                  <a:cubicBezTo>
                    <a:pt x="10107" y="657"/>
                    <a:pt x="8004" y="1499"/>
                    <a:pt x="5900" y="2302"/>
                  </a:cubicBezTo>
                  <a:cubicBezTo>
                    <a:pt x="3988" y="2952"/>
                    <a:pt x="2114" y="3717"/>
                    <a:pt x="316" y="4635"/>
                  </a:cubicBezTo>
                  <a:cubicBezTo>
                    <a:pt x="288" y="4606"/>
                    <a:pt x="252" y="4594"/>
                    <a:pt x="216" y="4594"/>
                  </a:cubicBezTo>
                  <a:cubicBezTo>
                    <a:pt x="108" y="4594"/>
                    <a:pt x="1" y="4702"/>
                    <a:pt x="87" y="4788"/>
                  </a:cubicBezTo>
                  <a:cubicBezTo>
                    <a:pt x="125" y="5094"/>
                    <a:pt x="240" y="5400"/>
                    <a:pt x="431" y="5667"/>
                  </a:cubicBezTo>
                  <a:cubicBezTo>
                    <a:pt x="469" y="5859"/>
                    <a:pt x="431" y="6088"/>
                    <a:pt x="469" y="6279"/>
                  </a:cubicBezTo>
                  <a:cubicBezTo>
                    <a:pt x="401" y="6382"/>
                    <a:pt x="455" y="6515"/>
                    <a:pt x="576" y="6515"/>
                  </a:cubicBezTo>
                  <a:cubicBezTo>
                    <a:pt x="590" y="6515"/>
                    <a:pt x="606" y="6513"/>
                    <a:pt x="622" y="6509"/>
                  </a:cubicBezTo>
                  <a:cubicBezTo>
                    <a:pt x="2764" y="5859"/>
                    <a:pt x="4868" y="5017"/>
                    <a:pt x="6971" y="4214"/>
                  </a:cubicBezTo>
                  <a:cubicBezTo>
                    <a:pt x="8883" y="3564"/>
                    <a:pt x="10757" y="2761"/>
                    <a:pt x="12555" y="1881"/>
                  </a:cubicBezTo>
                  <a:cubicBezTo>
                    <a:pt x="12583" y="1909"/>
                    <a:pt x="12618" y="1921"/>
                    <a:pt x="12653" y="1921"/>
                  </a:cubicBezTo>
                  <a:cubicBezTo>
                    <a:pt x="12761" y="1921"/>
                    <a:pt x="12871" y="1805"/>
                    <a:pt x="12784" y="1690"/>
                  </a:cubicBezTo>
                  <a:cubicBezTo>
                    <a:pt x="12631" y="1460"/>
                    <a:pt x="12517" y="1193"/>
                    <a:pt x="12440" y="925"/>
                  </a:cubicBezTo>
                  <a:cubicBezTo>
                    <a:pt x="12402" y="695"/>
                    <a:pt x="12440" y="428"/>
                    <a:pt x="12402" y="236"/>
                  </a:cubicBezTo>
                  <a:cubicBezTo>
                    <a:pt x="12436" y="134"/>
                    <a:pt x="12409" y="1"/>
                    <a:pt x="12294" y="1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1142375" y="3049125"/>
              <a:ext cx="234900" cy="613775"/>
            </a:xfrm>
            <a:custGeom>
              <a:avLst/>
              <a:gdLst/>
              <a:ahLst/>
              <a:cxnLst/>
              <a:rect l="l" t="t" r="r" b="b"/>
              <a:pathLst>
                <a:path w="9396" h="24551" extrusionOk="0">
                  <a:moveTo>
                    <a:pt x="148" y="0"/>
                  </a:moveTo>
                  <a:cubicBezTo>
                    <a:pt x="73" y="0"/>
                    <a:pt x="1" y="59"/>
                    <a:pt x="26" y="134"/>
                  </a:cubicBezTo>
                  <a:cubicBezTo>
                    <a:pt x="2741" y="8357"/>
                    <a:pt x="5916" y="16580"/>
                    <a:pt x="9281" y="24535"/>
                  </a:cubicBezTo>
                  <a:cubicBezTo>
                    <a:pt x="9292" y="24546"/>
                    <a:pt x="9307" y="24551"/>
                    <a:pt x="9322" y="24551"/>
                  </a:cubicBezTo>
                  <a:cubicBezTo>
                    <a:pt x="9358" y="24551"/>
                    <a:pt x="9396" y="24523"/>
                    <a:pt x="9396" y="24496"/>
                  </a:cubicBezTo>
                  <a:cubicBezTo>
                    <a:pt x="6680" y="16274"/>
                    <a:pt x="3621" y="8012"/>
                    <a:pt x="255" y="57"/>
                  </a:cubicBezTo>
                  <a:cubicBezTo>
                    <a:pt x="228" y="17"/>
                    <a:pt x="188" y="0"/>
                    <a:pt x="148" y="0"/>
                  </a:cubicBezTo>
                  <a:close/>
                </a:path>
              </a:pathLst>
            </a:custGeom>
            <a:solidFill>
              <a:srgbClr val="4E0A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540;p26"/>
          <p:cNvGrpSpPr/>
          <p:nvPr/>
        </p:nvGrpSpPr>
        <p:grpSpPr>
          <a:xfrm rot="2105550">
            <a:off x="1891309" y="266214"/>
            <a:ext cx="745474" cy="947003"/>
            <a:chOff x="2986775" y="596050"/>
            <a:chExt cx="673325" cy="855350"/>
          </a:xfrm>
        </p:grpSpPr>
        <p:sp>
          <p:nvSpPr>
            <p:cNvPr id="541" name="Google Shape;541;p26"/>
            <p:cNvSpPr/>
            <p:nvPr/>
          </p:nvSpPr>
          <p:spPr>
            <a:xfrm>
              <a:off x="2986775" y="596050"/>
              <a:ext cx="673325" cy="855350"/>
            </a:xfrm>
            <a:custGeom>
              <a:avLst/>
              <a:gdLst/>
              <a:ahLst/>
              <a:cxnLst/>
              <a:rect l="l" t="t" r="r" b="b"/>
              <a:pathLst>
                <a:path w="26933" h="34214" extrusionOk="0">
                  <a:moveTo>
                    <a:pt x="25306" y="1609"/>
                  </a:moveTo>
                  <a:lnTo>
                    <a:pt x="25306" y="1609"/>
                  </a:lnTo>
                  <a:cubicBezTo>
                    <a:pt x="24350" y="2718"/>
                    <a:pt x="23432" y="3827"/>
                    <a:pt x="22514" y="4975"/>
                  </a:cubicBezTo>
                  <a:cubicBezTo>
                    <a:pt x="22514" y="4860"/>
                    <a:pt x="22514" y="4745"/>
                    <a:pt x="22514" y="4630"/>
                  </a:cubicBezTo>
                  <a:cubicBezTo>
                    <a:pt x="22591" y="4210"/>
                    <a:pt x="22629" y="3789"/>
                    <a:pt x="22629" y="3368"/>
                  </a:cubicBezTo>
                  <a:lnTo>
                    <a:pt x="22820" y="3215"/>
                  </a:lnTo>
                  <a:lnTo>
                    <a:pt x="22820" y="3215"/>
                  </a:lnTo>
                  <a:cubicBezTo>
                    <a:pt x="22744" y="3713"/>
                    <a:pt x="22629" y="4133"/>
                    <a:pt x="22553" y="4592"/>
                  </a:cubicBezTo>
                  <a:cubicBezTo>
                    <a:pt x="22553" y="4630"/>
                    <a:pt x="22581" y="4650"/>
                    <a:pt x="22615" y="4650"/>
                  </a:cubicBezTo>
                  <a:cubicBezTo>
                    <a:pt x="22648" y="4650"/>
                    <a:pt x="22686" y="4630"/>
                    <a:pt x="22706" y="4592"/>
                  </a:cubicBezTo>
                  <a:cubicBezTo>
                    <a:pt x="22897" y="4095"/>
                    <a:pt x="23012" y="3598"/>
                    <a:pt x="23050" y="3062"/>
                  </a:cubicBezTo>
                  <a:cubicBezTo>
                    <a:pt x="23815" y="2565"/>
                    <a:pt x="24541" y="2106"/>
                    <a:pt x="25306" y="1609"/>
                  </a:cubicBezTo>
                  <a:close/>
                  <a:moveTo>
                    <a:pt x="26415" y="806"/>
                  </a:moveTo>
                  <a:lnTo>
                    <a:pt x="26415" y="806"/>
                  </a:lnTo>
                  <a:cubicBezTo>
                    <a:pt x="26301" y="1035"/>
                    <a:pt x="25918" y="1915"/>
                    <a:pt x="25803" y="2259"/>
                  </a:cubicBezTo>
                  <a:cubicBezTo>
                    <a:pt x="25574" y="3101"/>
                    <a:pt x="25421" y="4018"/>
                    <a:pt x="25230" y="4898"/>
                  </a:cubicBezTo>
                  <a:cubicBezTo>
                    <a:pt x="24274" y="5128"/>
                    <a:pt x="23356" y="5434"/>
                    <a:pt x="22476" y="5816"/>
                  </a:cubicBezTo>
                  <a:lnTo>
                    <a:pt x="23662" y="4324"/>
                  </a:lnTo>
                  <a:cubicBezTo>
                    <a:pt x="24465" y="3330"/>
                    <a:pt x="25497" y="2297"/>
                    <a:pt x="26109" y="1227"/>
                  </a:cubicBezTo>
                  <a:lnTo>
                    <a:pt x="26339" y="882"/>
                  </a:lnTo>
                  <a:lnTo>
                    <a:pt x="26415" y="806"/>
                  </a:lnTo>
                  <a:close/>
                  <a:moveTo>
                    <a:pt x="22476" y="3407"/>
                  </a:moveTo>
                  <a:lnTo>
                    <a:pt x="22476" y="3407"/>
                  </a:lnTo>
                  <a:cubicBezTo>
                    <a:pt x="22361" y="3751"/>
                    <a:pt x="22285" y="4057"/>
                    <a:pt x="22285" y="4401"/>
                  </a:cubicBezTo>
                  <a:cubicBezTo>
                    <a:pt x="22247" y="4707"/>
                    <a:pt x="22208" y="4975"/>
                    <a:pt x="22208" y="5281"/>
                  </a:cubicBezTo>
                  <a:lnTo>
                    <a:pt x="21749" y="5854"/>
                  </a:lnTo>
                  <a:cubicBezTo>
                    <a:pt x="21902" y="5128"/>
                    <a:pt x="22017" y="4401"/>
                    <a:pt x="22055" y="3636"/>
                  </a:cubicBezTo>
                  <a:lnTo>
                    <a:pt x="22476" y="3407"/>
                  </a:lnTo>
                  <a:close/>
                  <a:moveTo>
                    <a:pt x="21788" y="3789"/>
                  </a:moveTo>
                  <a:lnTo>
                    <a:pt x="21788" y="3789"/>
                  </a:lnTo>
                  <a:cubicBezTo>
                    <a:pt x="21635" y="4554"/>
                    <a:pt x="21520" y="5319"/>
                    <a:pt x="21482" y="6084"/>
                  </a:cubicBezTo>
                  <a:lnTo>
                    <a:pt x="21290" y="6351"/>
                  </a:lnTo>
                  <a:cubicBezTo>
                    <a:pt x="21367" y="5969"/>
                    <a:pt x="21405" y="5587"/>
                    <a:pt x="21405" y="5204"/>
                  </a:cubicBezTo>
                  <a:cubicBezTo>
                    <a:pt x="21443" y="4822"/>
                    <a:pt x="21482" y="4401"/>
                    <a:pt x="21443" y="3980"/>
                  </a:cubicBezTo>
                  <a:lnTo>
                    <a:pt x="21788" y="3789"/>
                  </a:lnTo>
                  <a:close/>
                  <a:moveTo>
                    <a:pt x="21176" y="4171"/>
                  </a:moveTo>
                  <a:cubicBezTo>
                    <a:pt x="21176" y="4439"/>
                    <a:pt x="21176" y="4707"/>
                    <a:pt x="21176" y="4936"/>
                  </a:cubicBezTo>
                  <a:cubicBezTo>
                    <a:pt x="21099" y="5510"/>
                    <a:pt x="21023" y="6122"/>
                    <a:pt x="20984" y="6696"/>
                  </a:cubicBezTo>
                  <a:cubicBezTo>
                    <a:pt x="20908" y="6772"/>
                    <a:pt x="20793" y="6849"/>
                    <a:pt x="20717" y="6887"/>
                  </a:cubicBezTo>
                  <a:cubicBezTo>
                    <a:pt x="20870" y="6084"/>
                    <a:pt x="20908" y="5204"/>
                    <a:pt x="20870" y="4363"/>
                  </a:cubicBezTo>
                  <a:lnTo>
                    <a:pt x="21176" y="4171"/>
                  </a:lnTo>
                  <a:close/>
                  <a:moveTo>
                    <a:pt x="5839" y="24595"/>
                  </a:moveTo>
                  <a:lnTo>
                    <a:pt x="5839" y="24595"/>
                  </a:lnTo>
                  <a:cubicBezTo>
                    <a:pt x="5724" y="24786"/>
                    <a:pt x="5571" y="24977"/>
                    <a:pt x="5457" y="25169"/>
                  </a:cubicBezTo>
                  <a:lnTo>
                    <a:pt x="5380" y="25207"/>
                  </a:lnTo>
                  <a:lnTo>
                    <a:pt x="5839" y="24595"/>
                  </a:lnTo>
                  <a:close/>
                  <a:moveTo>
                    <a:pt x="5151" y="25704"/>
                  </a:moveTo>
                  <a:cubicBezTo>
                    <a:pt x="4998" y="25857"/>
                    <a:pt x="4883" y="26048"/>
                    <a:pt x="4730" y="26239"/>
                  </a:cubicBezTo>
                  <a:lnTo>
                    <a:pt x="4692" y="26239"/>
                  </a:lnTo>
                  <a:lnTo>
                    <a:pt x="5036" y="25704"/>
                  </a:lnTo>
                  <a:close/>
                  <a:moveTo>
                    <a:pt x="20755" y="4477"/>
                  </a:moveTo>
                  <a:cubicBezTo>
                    <a:pt x="20679" y="5510"/>
                    <a:pt x="20526" y="6504"/>
                    <a:pt x="20373" y="7499"/>
                  </a:cubicBezTo>
                  <a:lnTo>
                    <a:pt x="19952" y="8034"/>
                  </a:lnTo>
                  <a:cubicBezTo>
                    <a:pt x="19990" y="7728"/>
                    <a:pt x="20028" y="7384"/>
                    <a:pt x="20028" y="7078"/>
                  </a:cubicBezTo>
                  <a:cubicBezTo>
                    <a:pt x="20028" y="7040"/>
                    <a:pt x="20000" y="7021"/>
                    <a:pt x="19966" y="7021"/>
                  </a:cubicBezTo>
                  <a:cubicBezTo>
                    <a:pt x="19933" y="7021"/>
                    <a:pt x="19894" y="7040"/>
                    <a:pt x="19875" y="7078"/>
                  </a:cubicBezTo>
                  <a:cubicBezTo>
                    <a:pt x="19837" y="7537"/>
                    <a:pt x="19761" y="7958"/>
                    <a:pt x="19608" y="8417"/>
                  </a:cubicBezTo>
                  <a:lnTo>
                    <a:pt x="19569" y="8493"/>
                  </a:lnTo>
                  <a:cubicBezTo>
                    <a:pt x="19684" y="7996"/>
                    <a:pt x="19761" y="7499"/>
                    <a:pt x="19875" y="7002"/>
                  </a:cubicBezTo>
                  <a:cubicBezTo>
                    <a:pt x="19900" y="6927"/>
                    <a:pt x="19828" y="6868"/>
                    <a:pt x="19774" y="6868"/>
                  </a:cubicBezTo>
                  <a:cubicBezTo>
                    <a:pt x="19746" y="6868"/>
                    <a:pt x="19722" y="6885"/>
                    <a:pt x="19722" y="6925"/>
                  </a:cubicBezTo>
                  <a:cubicBezTo>
                    <a:pt x="19569" y="7575"/>
                    <a:pt x="19416" y="8187"/>
                    <a:pt x="19263" y="8799"/>
                  </a:cubicBezTo>
                  <a:cubicBezTo>
                    <a:pt x="19225" y="8914"/>
                    <a:pt x="19149" y="8990"/>
                    <a:pt x="19072" y="9067"/>
                  </a:cubicBezTo>
                  <a:cubicBezTo>
                    <a:pt x="19149" y="8532"/>
                    <a:pt x="19225" y="7996"/>
                    <a:pt x="19263" y="7461"/>
                  </a:cubicBezTo>
                  <a:cubicBezTo>
                    <a:pt x="19263" y="7422"/>
                    <a:pt x="19235" y="7403"/>
                    <a:pt x="19206" y="7403"/>
                  </a:cubicBezTo>
                  <a:cubicBezTo>
                    <a:pt x="19177" y="7403"/>
                    <a:pt x="19149" y="7422"/>
                    <a:pt x="19149" y="7461"/>
                  </a:cubicBezTo>
                  <a:lnTo>
                    <a:pt x="19072" y="7575"/>
                  </a:lnTo>
                  <a:cubicBezTo>
                    <a:pt x="19072" y="7614"/>
                    <a:pt x="19072" y="7652"/>
                    <a:pt x="19110" y="7652"/>
                  </a:cubicBezTo>
                  <a:cubicBezTo>
                    <a:pt x="19034" y="8226"/>
                    <a:pt x="18957" y="8761"/>
                    <a:pt x="18843" y="9335"/>
                  </a:cubicBezTo>
                  <a:lnTo>
                    <a:pt x="18537" y="9717"/>
                  </a:lnTo>
                  <a:cubicBezTo>
                    <a:pt x="18728" y="8532"/>
                    <a:pt x="18957" y="7346"/>
                    <a:pt x="19187" y="6122"/>
                  </a:cubicBezTo>
                  <a:cubicBezTo>
                    <a:pt x="19187" y="6077"/>
                    <a:pt x="19161" y="6059"/>
                    <a:pt x="19131" y="6059"/>
                  </a:cubicBezTo>
                  <a:cubicBezTo>
                    <a:pt x="19110" y="6059"/>
                    <a:pt x="19088" y="6068"/>
                    <a:pt x="19072" y="6084"/>
                  </a:cubicBezTo>
                  <a:cubicBezTo>
                    <a:pt x="18690" y="7346"/>
                    <a:pt x="18422" y="8646"/>
                    <a:pt x="18269" y="9947"/>
                  </a:cubicBezTo>
                  <a:cubicBezTo>
                    <a:pt x="17848" y="10444"/>
                    <a:pt x="17466" y="10903"/>
                    <a:pt x="17007" y="11400"/>
                  </a:cubicBezTo>
                  <a:cubicBezTo>
                    <a:pt x="17428" y="9908"/>
                    <a:pt x="17619" y="8379"/>
                    <a:pt x="17695" y="6849"/>
                  </a:cubicBezTo>
                  <a:cubicBezTo>
                    <a:pt x="17695" y="6810"/>
                    <a:pt x="17667" y="6791"/>
                    <a:pt x="17638" y="6791"/>
                  </a:cubicBezTo>
                  <a:cubicBezTo>
                    <a:pt x="17609" y="6791"/>
                    <a:pt x="17581" y="6810"/>
                    <a:pt x="17581" y="6849"/>
                  </a:cubicBezTo>
                  <a:lnTo>
                    <a:pt x="17581" y="7116"/>
                  </a:lnTo>
                  <a:cubicBezTo>
                    <a:pt x="17389" y="7155"/>
                    <a:pt x="17351" y="7308"/>
                    <a:pt x="17389" y="7537"/>
                  </a:cubicBezTo>
                  <a:lnTo>
                    <a:pt x="17351" y="7920"/>
                  </a:lnTo>
                  <a:cubicBezTo>
                    <a:pt x="17275" y="8379"/>
                    <a:pt x="17236" y="8876"/>
                    <a:pt x="17160" y="9335"/>
                  </a:cubicBezTo>
                  <a:cubicBezTo>
                    <a:pt x="17045" y="10100"/>
                    <a:pt x="16930" y="10826"/>
                    <a:pt x="16854" y="11553"/>
                  </a:cubicBezTo>
                  <a:lnTo>
                    <a:pt x="16548" y="11897"/>
                  </a:lnTo>
                  <a:cubicBezTo>
                    <a:pt x="16663" y="10903"/>
                    <a:pt x="16624" y="9908"/>
                    <a:pt x="16433" y="8952"/>
                  </a:cubicBezTo>
                  <a:cubicBezTo>
                    <a:pt x="16433" y="8920"/>
                    <a:pt x="16413" y="8908"/>
                    <a:pt x="16389" y="8908"/>
                  </a:cubicBezTo>
                  <a:cubicBezTo>
                    <a:pt x="16357" y="8908"/>
                    <a:pt x="16319" y="8930"/>
                    <a:pt x="16319" y="8952"/>
                  </a:cubicBezTo>
                  <a:cubicBezTo>
                    <a:pt x="16433" y="10023"/>
                    <a:pt x="16433" y="11094"/>
                    <a:pt x="16280" y="12165"/>
                  </a:cubicBezTo>
                  <a:lnTo>
                    <a:pt x="16013" y="12509"/>
                  </a:lnTo>
                  <a:cubicBezTo>
                    <a:pt x="16051" y="11782"/>
                    <a:pt x="16013" y="11018"/>
                    <a:pt x="15936" y="10291"/>
                  </a:cubicBezTo>
                  <a:cubicBezTo>
                    <a:pt x="15936" y="10272"/>
                    <a:pt x="15917" y="10262"/>
                    <a:pt x="15898" y="10262"/>
                  </a:cubicBezTo>
                  <a:cubicBezTo>
                    <a:pt x="15879" y="10262"/>
                    <a:pt x="15860" y="10272"/>
                    <a:pt x="15860" y="10291"/>
                  </a:cubicBezTo>
                  <a:cubicBezTo>
                    <a:pt x="15821" y="11132"/>
                    <a:pt x="15707" y="12012"/>
                    <a:pt x="15668" y="12853"/>
                  </a:cubicBezTo>
                  <a:cubicBezTo>
                    <a:pt x="15592" y="12968"/>
                    <a:pt x="15515" y="13045"/>
                    <a:pt x="15401" y="13159"/>
                  </a:cubicBezTo>
                  <a:cubicBezTo>
                    <a:pt x="15477" y="12509"/>
                    <a:pt x="15477" y="11897"/>
                    <a:pt x="15439" y="11285"/>
                  </a:cubicBezTo>
                  <a:cubicBezTo>
                    <a:pt x="15439" y="11247"/>
                    <a:pt x="15410" y="11228"/>
                    <a:pt x="15377" y="11228"/>
                  </a:cubicBezTo>
                  <a:cubicBezTo>
                    <a:pt x="15343" y="11228"/>
                    <a:pt x="15305" y="11247"/>
                    <a:pt x="15286" y="11285"/>
                  </a:cubicBezTo>
                  <a:cubicBezTo>
                    <a:pt x="15286" y="12012"/>
                    <a:pt x="15248" y="12700"/>
                    <a:pt x="15171" y="13427"/>
                  </a:cubicBezTo>
                  <a:lnTo>
                    <a:pt x="14942" y="13656"/>
                  </a:lnTo>
                  <a:cubicBezTo>
                    <a:pt x="14980" y="13236"/>
                    <a:pt x="14980" y="12853"/>
                    <a:pt x="14942" y="12433"/>
                  </a:cubicBezTo>
                  <a:cubicBezTo>
                    <a:pt x="14942" y="12375"/>
                    <a:pt x="14894" y="12347"/>
                    <a:pt x="14846" y="12347"/>
                  </a:cubicBezTo>
                  <a:cubicBezTo>
                    <a:pt x="14798" y="12347"/>
                    <a:pt x="14750" y="12375"/>
                    <a:pt x="14750" y="12433"/>
                  </a:cubicBezTo>
                  <a:cubicBezTo>
                    <a:pt x="14750" y="12968"/>
                    <a:pt x="14750" y="13465"/>
                    <a:pt x="14674" y="13962"/>
                  </a:cubicBezTo>
                  <a:lnTo>
                    <a:pt x="14444" y="14192"/>
                  </a:lnTo>
                  <a:lnTo>
                    <a:pt x="13794" y="14880"/>
                  </a:lnTo>
                  <a:cubicBezTo>
                    <a:pt x="13909" y="14115"/>
                    <a:pt x="13947" y="13312"/>
                    <a:pt x="13947" y="12509"/>
                  </a:cubicBezTo>
                  <a:cubicBezTo>
                    <a:pt x="13947" y="12452"/>
                    <a:pt x="13909" y="12423"/>
                    <a:pt x="13871" y="12423"/>
                  </a:cubicBezTo>
                  <a:cubicBezTo>
                    <a:pt x="13833" y="12423"/>
                    <a:pt x="13794" y="12452"/>
                    <a:pt x="13794" y="12509"/>
                  </a:cubicBezTo>
                  <a:cubicBezTo>
                    <a:pt x="13756" y="13389"/>
                    <a:pt x="13680" y="14307"/>
                    <a:pt x="13565" y="15225"/>
                  </a:cubicBezTo>
                  <a:lnTo>
                    <a:pt x="12494" y="16334"/>
                  </a:lnTo>
                  <a:cubicBezTo>
                    <a:pt x="12647" y="15378"/>
                    <a:pt x="12723" y="14383"/>
                    <a:pt x="12800" y="13427"/>
                  </a:cubicBezTo>
                  <a:cubicBezTo>
                    <a:pt x="12800" y="13370"/>
                    <a:pt x="12762" y="13341"/>
                    <a:pt x="12723" y="13341"/>
                  </a:cubicBezTo>
                  <a:cubicBezTo>
                    <a:pt x="12685" y="13341"/>
                    <a:pt x="12647" y="13370"/>
                    <a:pt x="12647" y="13427"/>
                  </a:cubicBezTo>
                  <a:cubicBezTo>
                    <a:pt x="12532" y="14498"/>
                    <a:pt x="12379" y="15569"/>
                    <a:pt x="12188" y="16640"/>
                  </a:cubicBezTo>
                  <a:lnTo>
                    <a:pt x="11500" y="17366"/>
                  </a:lnTo>
                  <a:cubicBezTo>
                    <a:pt x="11576" y="16372"/>
                    <a:pt x="11461" y="15339"/>
                    <a:pt x="11538" y="14345"/>
                  </a:cubicBezTo>
                  <a:cubicBezTo>
                    <a:pt x="11538" y="14303"/>
                    <a:pt x="11503" y="14272"/>
                    <a:pt x="11472" y="14272"/>
                  </a:cubicBezTo>
                  <a:cubicBezTo>
                    <a:pt x="11446" y="14272"/>
                    <a:pt x="11423" y="14293"/>
                    <a:pt x="11423" y="14345"/>
                  </a:cubicBezTo>
                  <a:cubicBezTo>
                    <a:pt x="11270" y="15454"/>
                    <a:pt x="11194" y="16601"/>
                    <a:pt x="11194" y="17711"/>
                  </a:cubicBezTo>
                  <a:cubicBezTo>
                    <a:pt x="11079" y="17864"/>
                    <a:pt x="10964" y="17978"/>
                    <a:pt x="10811" y="18093"/>
                  </a:cubicBezTo>
                  <a:lnTo>
                    <a:pt x="10811" y="17940"/>
                  </a:lnTo>
                  <a:cubicBezTo>
                    <a:pt x="10849" y="17481"/>
                    <a:pt x="10888" y="16946"/>
                    <a:pt x="10926" y="16448"/>
                  </a:cubicBezTo>
                  <a:cubicBezTo>
                    <a:pt x="10926" y="16410"/>
                    <a:pt x="10897" y="16391"/>
                    <a:pt x="10868" y="16391"/>
                  </a:cubicBezTo>
                  <a:cubicBezTo>
                    <a:pt x="10840" y="16391"/>
                    <a:pt x="10811" y="16410"/>
                    <a:pt x="10811" y="16448"/>
                  </a:cubicBezTo>
                  <a:cubicBezTo>
                    <a:pt x="10773" y="16869"/>
                    <a:pt x="10696" y="17328"/>
                    <a:pt x="10658" y="17749"/>
                  </a:cubicBezTo>
                  <a:cubicBezTo>
                    <a:pt x="10658" y="17864"/>
                    <a:pt x="10658" y="18055"/>
                    <a:pt x="10620" y="18284"/>
                  </a:cubicBezTo>
                  <a:lnTo>
                    <a:pt x="10314" y="18628"/>
                  </a:lnTo>
                  <a:cubicBezTo>
                    <a:pt x="10314" y="18323"/>
                    <a:pt x="10352" y="18017"/>
                    <a:pt x="10390" y="17711"/>
                  </a:cubicBezTo>
                  <a:cubicBezTo>
                    <a:pt x="10390" y="17669"/>
                    <a:pt x="10344" y="17638"/>
                    <a:pt x="10303" y="17638"/>
                  </a:cubicBezTo>
                  <a:cubicBezTo>
                    <a:pt x="10269" y="17638"/>
                    <a:pt x="10237" y="17659"/>
                    <a:pt x="10237" y="17711"/>
                  </a:cubicBezTo>
                  <a:cubicBezTo>
                    <a:pt x="10161" y="18093"/>
                    <a:pt x="10084" y="18514"/>
                    <a:pt x="10046" y="18934"/>
                  </a:cubicBezTo>
                  <a:lnTo>
                    <a:pt x="9740" y="19240"/>
                  </a:lnTo>
                  <a:cubicBezTo>
                    <a:pt x="9778" y="19011"/>
                    <a:pt x="9778" y="18743"/>
                    <a:pt x="9817" y="18552"/>
                  </a:cubicBezTo>
                  <a:cubicBezTo>
                    <a:pt x="9817" y="18475"/>
                    <a:pt x="9759" y="18437"/>
                    <a:pt x="9702" y="18437"/>
                  </a:cubicBezTo>
                  <a:cubicBezTo>
                    <a:pt x="9645" y="18437"/>
                    <a:pt x="9587" y="18475"/>
                    <a:pt x="9587" y="18552"/>
                  </a:cubicBezTo>
                  <a:cubicBezTo>
                    <a:pt x="9549" y="18820"/>
                    <a:pt x="9511" y="19087"/>
                    <a:pt x="9473" y="19355"/>
                  </a:cubicBezTo>
                  <a:lnTo>
                    <a:pt x="9396" y="19585"/>
                  </a:lnTo>
                  <a:lnTo>
                    <a:pt x="9014" y="20005"/>
                  </a:lnTo>
                  <a:cubicBezTo>
                    <a:pt x="9052" y="19852"/>
                    <a:pt x="9090" y="19661"/>
                    <a:pt x="9128" y="19508"/>
                  </a:cubicBezTo>
                  <a:cubicBezTo>
                    <a:pt x="9147" y="19413"/>
                    <a:pt x="9119" y="19374"/>
                    <a:pt x="9080" y="19374"/>
                  </a:cubicBezTo>
                  <a:cubicBezTo>
                    <a:pt x="9042" y="19374"/>
                    <a:pt x="8994" y="19413"/>
                    <a:pt x="8975" y="19470"/>
                  </a:cubicBezTo>
                  <a:cubicBezTo>
                    <a:pt x="8899" y="19738"/>
                    <a:pt x="8822" y="20005"/>
                    <a:pt x="8746" y="20273"/>
                  </a:cubicBezTo>
                  <a:lnTo>
                    <a:pt x="8593" y="20426"/>
                  </a:lnTo>
                  <a:cubicBezTo>
                    <a:pt x="8708" y="19852"/>
                    <a:pt x="8784" y="19202"/>
                    <a:pt x="8899" y="18628"/>
                  </a:cubicBezTo>
                  <a:cubicBezTo>
                    <a:pt x="8899" y="18562"/>
                    <a:pt x="8847" y="18521"/>
                    <a:pt x="8796" y="18521"/>
                  </a:cubicBezTo>
                  <a:cubicBezTo>
                    <a:pt x="8760" y="18521"/>
                    <a:pt x="8724" y="18542"/>
                    <a:pt x="8708" y="18590"/>
                  </a:cubicBezTo>
                  <a:cubicBezTo>
                    <a:pt x="8593" y="19317"/>
                    <a:pt x="8402" y="20044"/>
                    <a:pt x="8287" y="20770"/>
                  </a:cubicBezTo>
                  <a:lnTo>
                    <a:pt x="8096" y="21000"/>
                  </a:lnTo>
                  <a:cubicBezTo>
                    <a:pt x="8287" y="20082"/>
                    <a:pt x="8402" y="19126"/>
                    <a:pt x="8516" y="18208"/>
                  </a:cubicBezTo>
                  <a:cubicBezTo>
                    <a:pt x="8516" y="18141"/>
                    <a:pt x="8478" y="18100"/>
                    <a:pt x="8438" y="18100"/>
                  </a:cubicBezTo>
                  <a:cubicBezTo>
                    <a:pt x="8409" y="18100"/>
                    <a:pt x="8379" y="18121"/>
                    <a:pt x="8363" y="18170"/>
                  </a:cubicBezTo>
                  <a:cubicBezTo>
                    <a:pt x="8172" y="19202"/>
                    <a:pt x="7943" y="20273"/>
                    <a:pt x="7790" y="21344"/>
                  </a:cubicBezTo>
                  <a:lnTo>
                    <a:pt x="7292" y="21879"/>
                  </a:lnTo>
                  <a:cubicBezTo>
                    <a:pt x="7407" y="21114"/>
                    <a:pt x="7484" y="20388"/>
                    <a:pt x="7522" y="19623"/>
                  </a:cubicBezTo>
                  <a:cubicBezTo>
                    <a:pt x="7522" y="19604"/>
                    <a:pt x="7503" y="19594"/>
                    <a:pt x="7484" y="19594"/>
                  </a:cubicBezTo>
                  <a:cubicBezTo>
                    <a:pt x="7465" y="19594"/>
                    <a:pt x="7445" y="19604"/>
                    <a:pt x="7445" y="19623"/>
                  </a:cubicBezTo>
                  <a:cubicBezTo>
                    <a:pt x="7331" y="20464"/>
                    <a:pt x="7216" y="21306"/>
                    <a:pt x="7063" y="22147"/>
                  </a:cubicBezTo>
                  <a:cubicBezTo>
                    <a:pt x="6681" y="22568"/>
                    <a:pt x="6336" y="22989"/>
                    <a:pt x="5992" y="23447"/>
                  </a:cubicBezTo>
                  <a:cubicBezTo>
                    <a:pt x="5992" y="22683"/>
                    <a:pt x="6030" y="21918"/>
                    <a:pt x="6145" y="21153"/>
                  </a:cubicBezTo>
                  <a:cubicBezTo>
                    <a:pt x="6168" y="21084"/>
                    <a:pt x="6108" y="21029"/>
                    <a:pt x="6049" y="21029"/>
                  </a:cubicBezTo>
                  <a:cubicBezTo>
                    <a:pt x="6009" y="21029"/>
                    <a:pt x="5969" y="21053"/>
                    <a:pt x="5954" y="21114"/>
                  </a:cubicBezTo>
                  <a:cubicBezTo>
                    <a:pt x="5724" y="21994"/>
                    <a:pt x="5648" y="22950"/>
                    <a:pt x="5686" y="23868"/>
                  </a:cubicBezTo>
                  <a:lnTo>
                    <a:pt x="5495" y="24136"/>
                  </a:lnTo>
                  <a:cubicBezTo>
                    <a:pt x="5495" y="23180"/>
                    <a:pt x="5457" y="22262"/>
                    <a:pt x="5571" y="21306"/>
                  </a:cubicBezTo>
                  <a:cubicBezTo>
                    <a:pt x="5571" y="21239"/>
                    <a:pt x="5507" y="21198"/>
                    <a:pt x="5445" y="21198"/>
                  </a:cubicBezTo>
                  <a:cubicBezTo>
                    <a:pt x="5401" y="21198"/>
                    <a:pt x="5358" y="21219"/>
                    <a:pt x="5342" y="21267"/>
                  </a:cubicBezTo>
                  <a:cubicBezTo>
                    <a:pt x="5112" y="22338"/>
                    <a:pt x="5074" y="23409"/>
                    <a:pt x="5227" y="24480"/>
                  </a:cubicBezTo>
                  <a:cubicBezTo>
                    <a:pt x="4730" y="25130"/>
                    <a:pt x="4309" y="25819"/>
                    <a:pt x="3927" y="26469"/>
                  </a:cubicBezTo>
                  <a:cubicBezTo>
                    <a:pt x="3353" y="25016"/>
                    <a:pt x="4462" y="23753"/>
                    <a:pt x="4845" y="22453"/>
                  </a:cubicBezTo>
                  <a:cubicBezTo>
                    <a:pt x="5151" y="21344"/>
                    <a:pt x="4730" y="21038"/>
                    <a:pt x="6107" y="20808"/>
                  </a:cubicBezTo>
                  <a:cubicBezTo>
                    <a:pt x="6222" y="20808"/>
                    <a:pt x="6336" y="20694"/>
                    <a:pt x="6260" y="20541"/>
                  </a:cubicBezTo>
                  <a:cubicBezTo>
                    <a:pt x="5112" y="18973"/>
                    <a:pt x="8019" y="17022"/>
                    <a:pt x="8937" y="16219"/>
                  </a:cubicBezTo>
                  <a:cubicBezTo>
                    <a:pt x="9817" y="15416"/>
                    <a:pt x="10658" y="14689"/>
                    <a:pt x="11461" y="13886"/>
                  </a:cubicBezTo>
                  <a:cubicBezTo>
                    <a:pt x="13259" y="12165"/>
                    <a:pt x="14330" y="9947"/>
                    <a:pt x="16013" y="8149"/>
                  </a:cubicBezTo>
                  <a:cubicBezTo>
                    <a:pt x="17428" y="6734"/>
                    <a:pt x="19034" y="5510"/>
                    <a:pt x="20755" y="4477"/>
                  </a:cubicBezTo>
                  <a:close/>
                  <a:moveTo>
                    <a:pt x="25192" y="5128"/>
                  </a:moveTo>
                  <a:lnTo>
                    <a:pt x="25192" y="5128"/>
                  </a:lnTo>
                  <a:cubicBezTo>
                    <a:pt x="24771" y="6772"/>
                    <a:pt x="24159" y="8340"/>
                    <a:pt x="22744" y="9373"/>
                  </a:cubicBezTo>
                  <a:cubicBezTo>
                    <a:pt x="22208" y="9755"/>
                    <a:pt x="21635" y="9985"/>
                    <a:pt x="21252" y="10559"/>
                  </a:cubicBezTo>
                  <a:cubicBezTo>
                    <a:pt x="20650" y="11396"/>
                    <a:pt x="20369" y="13815"/>
                    <a:pt x="19052" y="13815"/>
                  </a:cubicBezTo>
                  <a:cubicBezTo>
                    <a:pt x="18864" y="13815"/>
                    <a:pt x="18656" y="13766"/>
                    <a:pt x="18422" y="13656"/>
                  </a:cubicBezTo>
                  <a:cubicBezTo>
                    <a:pt x="18382" y="13632"/>
                    <a:pt x="18342" y="13622"/>
                    <a:pt x="18304" y="13622"/>
                  </a:cubicBezTo>
                  <a:cubicBezTo>
                    <a:pt x="18162" y="13622"/>
                    <a:pt x="18056" y="13773"/>
                    <a:pt x="18116" y="13924"/>
                  </a:cubicBezTo>
                  <a:cubicBezTo>
                    <a:pt x="18651" y="14880"/>
                    <a:pt x="18116" y="15033"/>
                    <a:pt x="17428" y="15607"/>
                  </a:cubicBezTo>
                  <a:cubicBezTo>
                    <a:pt x="16777" y="16142"/>
                    <a:pt x="16127" y="16716"/>
                    <a:pt x="15515" y="17366"/>
                  </a:cubicBezTo>
                  <a:cubicBezTo>
                    <a:pt x="14483" y="18437"/>
                    <a:pt x="13603" y="19623"/>
                    <a:pt x="12838" y="20923"/>
                  </a:cubicBezTo>
                  <a:cubicBezTo>
                    <a:pt x="12494" y="21573"/>
                    <a:pt x="12188" y="22300"/>
                    <a:pt x="11767" y="22912"/>
                  </a:cubicBezTo>
                  <a:cubicBezTo>
                    <a:pt x="11194" y="23715"/>
                    <a:pt x="10429" y="24059"/>
                    <a:pt x="9702" y="24633"/>
                  </a:cubicBezTo>
                  <a:cubicBezTo>
                    <a:pt x="8593" y="25513"/>
                    <a:pt x="8555" y="26354"/>
                    <a:pt x="6872" y="26622"/>
                  </a:cubicBezTo>
                  <a:cubicBezTo>
                    <a:pt x="6069" y="26737"/>
                    <a:pt x="5304" y="26775"/>
                    <a:pt x="4501" y="26775"/>
                  </a:cubicBezTo>
                  <a:cubicBezTo>
                    <a:pt x="4577" y="26737"/>
                    <a:pt x="4615" y="26698"/>
                    <a:pt x="4654" y="26622"/>
                  </a:cubicBezTo>
                  <a:cubicBezTo>
                    <a:pt x="4692" y="26679"/>
                    <a:pt x="4759" y="26708"/>
                    <a:pt x="4826" y="26708"/>
                  </a:cubicBezTo>
                  <a:cubicBezTo>
                    <a:pt x="4893" y="26708"/>
                    <a:pt x="4960" y="26679"/>
                    <a:pt x="4998" y="26622"/>
                  </a:cubicBezTo>
                  <a:cubicBezTo>
                    <a:pt x="5074" y="26584"/>
                    <a:pt x="5074" y="26545"/>
                    <a:pt x="5151" y="26469"/>
                  </a:cubicBezTo>
                  <a:cubicBezTo>
                    <a:pt x="5992" y="26354"/>
                    <a:pt x="6834" y="26086"/>
                    <a:pt x="7675" y="25933"/>
                  </a:cubicBezTo>
                  <a:cubicBezTo>
                    <a:pt x="7855" y="25933"/>
                    <a:pt x="7798" y="25662"/>
                    <a:pt x="7631" y="25662"/>
                  </a:cubicBezTo>
                  <a:cubicBezTo>
                    <a:pt x="7621" y="25662"/>
                    <a:pt x="7610" y="25663"/>
                    <a:pt x="7598" y="25666"/>
                  </a:cubicBezTo>
                  <a:cubicBezTo>
                    <a:pt x="6872" y="25742"/>
                    <a:pt x="6145" y="25857"/>
                    <a:pt x="5457" y="26048"/>
                  </a:cubicBezTo>
                  <a:lnTo>
                    <a:pt x="5763" y="25589"/>
                  </a:lnTo>
                  <a:cubicBezTo>
                    <a:pt x="7140" y="25283"/>
                    <a:pt x="8440" y="24748"/>
                    <a:pt x="9625" y="24059"/>
                  </a:cubicBezTo>
                  <a:cubicBezTo>
                    <a:pt x="9757" y="23994"/>
                    <a:pt x="9662" y="23815"/>
                    <a:pt x="9536" y="23815"/>
                  </a:cubicBezTo>
                  <a:cubicBezTo>
                    <a:pt x="9515" y="23815"/>
                    <a:pt x="9494" y="23819"/>
                    <a:pt x="9473" y="23830"/>
                  </a:cubicBezTo>
                  <a:cubicBezTo>
                    <a:pt x="8402" y="24289"/>
                    <a:pt x="7331" y="24671"/>
                    <a:pt x="6183" y="24939"/>
                  </a:cubicBezTo>
                  <a:cubicBezTo>
                    <a:pt x="6375" y="24671"/>
                    <a:pt x="6528" y="24404"/>
                    <a:pt x="6681" y="24136"/>
                  </a:cubicBezTo>
                  <a:cubicBezTo>
                    <a:pt x="7292" y="23792"/>
                    <a:pt x="7904" y="23294"/>
                    <a:pt x="8478" y="22950"/>
                  </a:cubicBezTo>
                  <a:cubicBezTo>
                    <a:pt x="9243" y="22453"/>
                    <a:pt x="10046" y="22032"/>
                    <a:pt x="10849" y="21573"/>
                  </a:cubicBezTo>
                  <a:cubicBezTo>
                    <a:pt x="10882" y="21541"/>
                    <a:pt x="10859" y="21451"/>
                    <a:pt x="10803" y="21451"/>
                  </a:cubicBezTo>
                  <a:cubicBezTo>
                    <a:pt x="10793" y="21451"/>
                    <a:pt x="10784" y="21453"/>
                    <a:pt x="10773" y="21459"/>
                  </a:cubicBezTo>
                  <a:cubicBezTo>
                    <a:pt x="9931" y="21803"/>
                    <a:pt x="9128" y="22224"/>
                    <a:pt x="8325" y="22644"/>
                  </a:cubicBezTo>
                  <a:cubicBezTo>
                    <a:pt x="7943" y="22874"/>
                    <a:pt x="7484" y="23142"/>
                    <a:pt x="7063" y="23371"/>
                  </a:cubicBezTo>
                  <a:cubicBezTo>
                    <a:pt x="7178" y="23142"/>
                    <a:pt x="7292" y="22950"/>
                    <a:pt x="7407" y="22721"/>
                  </a:cubicBezTo>
                  <a:cubicBezTo>
                    <a:pt x="9243" y="21803"/>
                    <a:pt x="10888" y="20617"/>
                    <a:pt x="12762" y="19776"/>
                  </a:cubicBezTo>
                  <a:cubicBezTo>
                    <a:pt x="12827" y="19743"/>
                    <a:pt x="12780" y="19653"/>
                    <a:pt x="12717" y="19653"/>
                  </a:cubicBezTo>
                  <a:cubicBezTo>
                    <a:pt x="12707" y="19653"/>
                    <a:pt x="12696" y="19656"/>
                    <a:pt x="12685" y="19661"/>
                  </a:cubicBezTo>
                  <a:cubicBezTo>
                    <a:pt x="11002" y="20197"/>
                    <a:pt x="9396" y="21000"/>
                    <a:pt x="7904" y="22032"/>
                  </a:cubicBezTo>
                  <a:cubicBezTo>
                    <a:pt x="8096" y="21841"/>
                    <a:pt x="8287" y="21650"/>
                    <a:pt x="8440" y="21459"/>
                  </a:cubicBezTo>
                  <a:lnTo>
                    <a:pt x="10429" y="19470"/>
                  </a:lnTo>
                  <a:cubicBezTo>
                    <a:pt x="11155" y="19164"/>
                    <a:pt x="11882" y="18781"/>
                    <a:pt x="12570" y="18399"/>
                  </a:cubicBezTo>
                  <a:cubicBezTo>
                    <a:pt x="13374" y="18055"/>
                    <a:pt x="14177" y="17672"/>
                    <a:pt x="14942" y="17175"/>
                  </a:cubicBezTo>
                  <a:lnTo>
                    <a:pt x="14942" y="17137"/>
                  </a:lnTo>
                  <a:cubicBezTo>
                    <a:pt x="14177" y="17366"/>
                    <a:pt x="13450" y="17634"/>
                    <a:pt x="12723" y="17978"/>
                  </a:cubicBezTo>
                  <a:cubicBezTo>
                    <a:pt x="12188" y="18246"/>
                    <a:pt x="11614" y="18475"/>
                    <a:pt x="11117" y="18781"/>
                  </a:cubicBezTo>
                  <a:cubicBezTo>
                    <a:pt x="11423" y="18437"/>
                    <a:pt x="11767" y="18131"/>
                    <a:pt x="12073" y="17787"/>
                  </a:cubicBezTo>
                  <a:cubicBezTo>
                    <a:pt x="13680" y="17022"/>
                    <a:pt x="15248" y="15989"/>
                    <a:pt x="16854" y="15186"/>
                  </a:cubicBezTo>
                  <a:cubicBezTo>
                    <a:pt x="16958" y="15152"/>
                    <a:pt x="16873" y="14990"/>
                    <a:pt x="16770" y="14990"/>
                  </a:cubicBezTo>
                  <a:cubicBezTo>
                    <a:pt x="16760" y="14990"/>
                    <a:pt x="16750" y="14992"/>
                    <a:pt x="16739" y="14995"/>
                  </a:cubicBezTo>
                  <a:cubicBezTo>
                    <a:pt x="15477" y="15607"/>
                    <a:pt x="14138" y="16181"/>
                    <a:pt x="12915" y="16907"/>
                  </a:cubicBezTo>
                  <a:lnTo>
                    <a:pt x="13871" y="15913"/>
                  </a:lnTo>
                  <a:cubicBezTo>
                    <a:pt x="13890" y="15932"/>
                    <a:pt x="13899" y="15942"/>
                    <a:pt x="13909" y="15942"/>
                  </a:cubicBezTo>
                  <a:cubicBezTo>
                    <a:pt x="13919" y="15942"/>
                    <a:pt x="13928" y="15932"/>
                    <a:pt x="13947" y="15913"/>
                  </a:cubicBezTo>
                  <a:cubicBezTo>
                    <a:pt x="15630" y="15072"/>
                    <a:pt x="17198" y="14001"/>
                    <a:pt x="18843" y="13121"/>
                  </a:cubicBezTo>
                  <a:cubicBezTo>
                    <a:pt x="18905" y="13090"/>
                    <a:pt x="18866" y="13034"/>
                    <a:pt x="18829" y="13034"/>
                  </a:cubicBezTo>
                  <a:cubicBezTo>
                    <a:pt x="18820" y="13034"/>
                    <a:pt x="18812" y="13037"/>
                    <a:pt x="18804" y="13045"/>
                  </a:cubicBezTo>
                  <a:cubicBezTo>
                    <a:pt x="17236" y="13695"/>
                    <a:pt x="15745" y="14498"/>
                    <a:pt x="14330" y="15416"/>
                  </a:cubicBezTo>
                  <a:cubicBezTo>
                    <a:pt x="15133" y="14574"/>
                    <a:pt x="15898" y="13733"/>
                    <a:pt x="16663" y="12892"/>
                  </a:cubicBezTo>
                  <a:cubicBezTo>
                    <a:pt x="17428" y="12547"/>
                    <a:pt x="18154" y="12127"/>
                    <a:pt x="18881" y="11744"/>
                  </a:cubicBezTo>
                  <a:cubicBezTo>
                    <a:pt x="19110" y="11591"/>
                    <a:pt x="20105" y="11285"/>
                    <a:pt x="19990" y="10941"/>
                  </a:cubicBezTo>
                  <a:cubicBezTo>
                    <a:pt x="19990" y="10903"/>
                    <a:pt x="19952" y="10865"/>
                    <a:pt x="19952" y="10865"/>
                  </a:cubicBezTo>
                  <a:lnTo>
                    <a:pt x="19875" y="10865"/>
                  </a:lnTo>
                  <a:cubicBezTo>
                    <a:pt x="19799" y="10865"/>
                    <a:pt x="19761" y="10979"/>
                    <a:pt x="19837" y="11018"/>
                  </a:cubicBezTo>
                  <a:cubicBezTo>
                    <a:pt x="19827" y="11012"/>
                    <a:pt x="19814" y="11010"/>
                    <a:pt x="19799" y="11010"/>
                  </a:cubicBezTo>
                  <a:cubicBezTo>
                    <a:pt x="19585" y="11010"/>
                    <a:pt x="18909" y="11482"/>
                    <a:pt x="18766" y="11553"/>
                  </a:cubicBezTo>
                  <a:lnTo>
                    <a:pt x="17963" y="11935"/>
                  </a:lnTo>
                  <a:cubicBezTo>
                    <a:pt x="17695" y="12088"/>
                    <a:pt x="17428" y="12241"/>
                    <a:pt x="17122" y="12356"/>
                  </a:cubicBezTo>
                  <a:lnTo>
                    <a:pt x="17504" y="11974"/>
                  </a:lnTo>
                  <a:cubicBezTo>
                    <a:pt x="18613" y="11400"/>
                    <a:pt x="19646" y="10673"/>
                    <a:pt x="20793" y="10061"/>
                  </a:cubicBezTo>
                  <a:cubicBezTo>
                    <a:pt x="20826" y="10061"/>
                    <a:pt x="20803" y="9977"/>
                    <a:pt x="20771" y="9977"/>
                  </a:cubicBezTo>
                  <a:cubicBezTo>
                    <a:pt x="20766" y="9977"/>
                    <a:pt x="20760" y="9979"/>
                    <a:pt x="20755" y="9985"/>
                  </a:cubicBezTo>
                  <a:cubicBezTo>
                    <a:pt x="19761" y="10406"/>
                    <a:pt x="18804" y="10903"/>
                    <a:pt x="17887" y="11438"/>
                  </a:cubicBezTo>
                  <a:cubicBezTo>
                    <a:pt x="18154" y="11132"/>
                    <a:pt x="18460" y="10788"/>
                    <a:pt x="18728" y="10444"/>
                  </a:cubicBezTo>
                  <a:cubicBezTo>
                    <a:pt x="20334" y="9602"/>
                    <a:pt x="21941" y="8723"/>
                    <a:pt x="23547" y="7843"/>
                  </a:cubicBezTo>
                  <a:cubicBezTo>
                    <a:pt x="23585" y="7843"/>
                    <a:pt x="23547" y="7767"/>
                    <a:pt x="23509" y="7767"/>
                  </a:cubicBezTo>
                  <a:cubicBezTo>
                    <a:pt x="22017" y="8379"/>
                    <a:pt x="20602" y="9105"/>
                    <a:pt x="19187" y="9870"/>
                  </a:cubicBezTo>
                  <a:cubicBezTo>
                    <a:pt x="19493" y="9526"/>
                    <a:pt x="19799" y="9143"/>
                    <a:pt x="20105" y="8761"/>
                  </a:cubicBezTo>
                  <a:cubicBezTo>
                    <a:pt x="21099" y="8187"/>
                    <a:pt x="22170" y="7690"/>
                    <a:pt x="23279" y="7346"/>
                  </a:cubicBezTo>
                  <a:cubicBezTo>
                    <a:pt x="23356" y="7308"/>
                    <a:pt x="23317" y="7193"/>
                    <a:pt x="23241" y="7193"/>
                  </a:cubicBezTo>
                  <a:cubicBezTo>
                    <a:pt x="22285" y="7384"/>
                    <a:pt x="21367" y="7728"/>
                    <a:pt x="20526" y="8226"/>
                  </a:cubicBezTo>
                  <a:lnTo>
                    <a:pt x="20755" y="7958"/>
                  </a:lnTo>
                  <a:cubicBezTo>
                    <a:pt x="21749" y="7346"/>
                    <a:pt x="22859" y="6849"/>
                    <a:pt x="23968" y="6466"/>
                  </a:cubicBezTo>
                  <a:cubicBezTo>
                    <a:pt x="24072" y="6431"/>
                    <a:pt x="24050" y="6270"/>
                    <a:pt x="23959" y="6270"/>
                  </a:cubicBezTo>
                  <a:cubicBezTo>
                    <a:pt x="23949" y="6270"/>
                    <a:pt x="23940" y="6272"/>
                    <a:pt x="23929" y="6275"/>
                  </a:cubicBezTo>
                  <a:cubicBezTo>
                    <a:pt x="23012" y="6428"/>
                    <a:pt x="22132" y="6734"/>
                    <a:pt x="21367" y="7231"/>
                  </a:cubicBezTo>
                  <a:lnTo>
                    <a:pt x="21826" y="6619"/>
                  </a:lnTo>
                  <a:cubicBezTo>
                    <a:pt x="22897" y="6046"/>
                    <a:pt x="24044" y="5548"/>
                    <a:pt x="25192" y="5128"/>
                  </a:cubicBezTo>
                  <a:close/>
                  <a:moveTo>
                    <a:pt x="26738" y="1"/>
                  </a:moveTo>
                  <a:cubicBezTo>
                    <a:pt x="26705" y="1"/>
                    <a:pt x="26673" y="13"/>
                    <a:pt x="26645" y="41"/>
                  </a:cubicBezTo>
                  <a:cubicBezTo>
                    <a:pt x="26530" y="194"/>
                    <a:pt x="26454" y="347"/>
                    <a:pt x="26339" y="462"/>
                  </a:cubicBezTo>
                  <a:cubicBezTo>
                    <a:pt x="24733" y="1571"/>
                    <a:pt x="23050" y="2527"/>
                    <a:pt x="21405" y="3560"/>
                  </a:cubicBezTo>
                  <a:cubicBezTo>
                    <a:pt x="21405" y="3560"/>
                    <a:pt x="21405" y="3521"/>
                    <a:pt x="21367" y="3483"/>
                  </a:cubicBezTo>
                  <a:lnTo>
                    <a:pt x="21329" y="3483"/>
                  </a:lnTo>
                  <a:cubicBezTo>
                    <a:pt x="21329" y="3560"/>
                    <a:pt x="21290" y="3598"/>
                    <a:pt x="21290" y="3636"/>
                  </a:cubicBezTo>
                  <a:cubicBezTo>
                    <a:pt x="18613" y="5319"/>
                    <a:pt x="16051" y="7155"/>
                    <a:pt x="14215" y="9794"/>
                  </a:cubicBezTo>
                  <a:cubicBezTo>
                    <a:pt x="13335" y="11170"/>
                    <a:pt x="12341" y="12433"/>
                    <a:pt x="11194" y="13618"/>
                  </a:cubicBezTo>
                  <a:cubicBezTo>
                    <a:pt x="10084" y="14689"/>
                    <a:pt x="8899" y="15722"/>
                    <a:pt x="7751" y="16754"/>
                  </a:cubicBezTo>
                  <a:cubicBezTo>
                    <a:pt x="6987" y="17443"/>
                    <a:pt x="5916" y="18170"/>
                    <a:pt x="5648" y="19164"/>
                  </a:cubicBezTo>
                  <a:cubicBezTo>
                    <a:pt x="5342" y="20197"/>
                    <a:pt x="6107" y="20426"/>
                    <a:pt x="4692" y="20617"/>
                  </a:cubicBezTo>
                  <a:cubicBezTo>
                    <a:pt x="4615" y="20617"/>
                    <a:pt x="4577" y="20732"/>
                    <a:pt x="4577" y="20847"/>
                  </a:cubicBezTo>
                  <a:cubicBezTo>
                    <a:pt x="4960" y="22950"/>
                    <a:pt x="2779" y="24595"/>
                    <a:pt x="3544" y="26698"/>
                  </a:cubicBezTo>
                  <a:cubicBezTo>
                    <a:pt x="3583" y="26737"/>
                    <a:pt x="3621" y="26775"/>
                    <a:pt x="3659" y="26813"/>
                  </a:cubicBezTo>
                  <a:cubicBezTo>
                    <a:pt x="2282" y="29146"/>
                    <a:pt x="1097" y="31594"/>
                    <a:pt x="26" y="34080"/>
                  </a:cubicBezTo>
                  <a:cubicBezTo>
                    <a:pt x="1" y="34155"/>
                    <a:pt x="41" y="34213"/>
                    <a:pt x="93" y="34213"/>
                  </a:cubicBezTo>
                  <a:cubicBezTo>
                    <a:pt x="121" y="34213"/>
                    <a:pt x="152" y="34196"/>
                    <a:pt x="179" y="34156"/>
                  </a:cubicBezTo>
                  <a:cubicBezTo>
                    <a:pt x="1403" y="31823"/>
                    <a:pt x="2588" y="29490"/>
                    <a:pt x="4003" y="27310"/>
                  </a:cubicBezTo>
                  <a:cubicBezTo>
                    <a:pt x="5342" y="27234"/>
                    <a:pt x="7331" y="27463"/>
                    <a:pt x="8478" y="26660"/>
                  </a:cubicBezTo>
                  <a:cubicBezTo>
                    <a:pt x="9090" y="26201"/>
                    <a:pt x="9473" y="25513"/>
                    <a:pt x="10046" y="25016"/>
                  </a:cubicBezTo>
                  <a:cubicBezTo>
                    <a:pt x="10658" y="24518"/>
                    <a:pt x="11347" y="24212"/>
                    <a:pt x="11882" y="23600"/>
                  </a:cubicBezTo>
                  <a:cubicBezTo>
                    <a:pt x="12838" y="22415"/>
                    <a:pt x="13297" y="20808"/>
                    <a:pt x="14177" y="19585"/>
                  </a:cubicBezTo>
                  <a:cubicBezTo>
                    <a:pt x="15477" y="17749"/>
                    <a:pt x="17083" y="16181"/>
                    <a:pt x="18957" y="14957"/>
                  </a:cubicBezTo>
                  <a:cubicBezTo>
                    <a:pt x="19034" y="14919"/>
                    <a:pt x="19072" y="14804"/>
                    <a:pt x="19034" y="14689"/>
                  </a:cubicBezTo>
                  <a:lnTo>
                    <a:pt x="18728" y="14154"/>
                  </a:lnTo>
                  <a:lnTo>
                    <a:pt x="18728" y="14154"/>
                  </a:lnTo>
                  <a:cubicBezTo>
                    <a:pt x="18797" y="14162"/>
                    <a:pt x="18866" y="14167"/>
                    <a:pt x="18934" y="14167"/>
                  </a:cubicBezTo>
                  <a:cubicBezTo>
                    <a:pt x="19475" y="14167"/>
                    <a:pt x="19995" y="13902"/>
                    <a:pt x="20334" y="13427"/>
                  </a:cubicBezTo>
                  <a:cubicBezTo>
                    <a:pt x="20602" y="13083"/>
                    <a:pt x="20832" y="12662"/>
                    <a:pt x="20984" y="12203"/>
                  </a:cubicBezTo>
                  <a:cubicBezTo>
                    <a:pt x="21137" y="11553"/>
                    <a:pt x="21443" y="10941"/>
                    <a:pt x="21826" y="10444"/>
                  </a:cubicBezTo>
                  <a:cubicBezTo>
                    <a:pt x="22170" y="10138"/>
                    <a:pt x="22553" y="9870"/>
                    <a:pt x="22935" y="9641"/>
                  </a:cubicBezTo>
                  <a:cubicBezTo>
                    <a:pt x="25765" y="7422"/>
                    <a:pt x="25497" y="3598"/>
                    <a:pt x="26760" y="500"/>
                  </a:cubicBezTo>
                  <a:lnTo>
                    <a:pt x="26874" y="423"/>
                  </a:lnTo>
                  <a:cubicBezTo>
                    <a:pt x="26913" y="385"/>
                    <a:pt x="26913" y="309"/>
                    <a:pt x="26874" y="270"/>
                  </a:cubicBezTo>
                  <a:cubicBezTo>
                    <a:pt x="26874" y="270"/>
                    <a:pt x="26874" y="232"/>
                    <a:pt x="26874" y="232"/>
                  </a:cubicBezTo>
                  <a:cubicBezTo>
                    <a:pt x="26932" y="116"/>
                    <a:pt x="26837" y="1"/>
                    <a:pt x="26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6"/>
            <p:cNvSpPr/>
            <p:nvPr/>
          </p:nvSpPr>
          <p:spPr>
            <a:xfrm>
              <a:off x="3373000" y="890775"/>
              <a:ext cx="99400" cy="65050"/>
            </a:xfrm>
            <a:custGeom>
              <a:avLst/>
              <a:gdLst/>
              <a:ahLst/>
              <a:cxnLst/>
              <a:rect l="l" t="t" r="r" b="b"/>
              <a:pathLst>
                <a:path w="3976" h="2602" extrusionOk="0">
                  <a:moveTo>
                    <a:pt x="3821" y="0"/>
                  </a:moveTo>
                  <a:cubicBezTo>
                    <a:pt x="3796" y="0"/>
                    <a:pt x="3768" y="9"/>
                    <a:pt x="3738" y="32"/>
                  </a:cubicBezTo>
                  <a:cubicBezTo>
                    <a:pt x="2514" y="720"/>
                    <a:pt x="1022" y="1370"/>
                    <a:pt x="66" y="2441"/>
                  </a:cubicBezTo>
                  <a:cubicBezTo>
                    <a:pt x="0" y="2507"/>
                    <a:pt x="48" y="2602"/>
                    <a:pt x="136" y="2602"/>
                  </a:cubicBezTo>
                  <a:cubicBezTo>
                    <a:pt x="150" y="2602"/>
                    <a:pt x="165" y="2599"/>
                    <a:pt x="181" y="2594"/>
                  </a:cubicBezTo>
                  <a:cubicBezTo>
                    <a:pt x="1405" y="1791"/>
                    <a:pt x="2591" y="988"/>
                    <a:pt x="3853" y="223"/>
                  </a:cubicBezTo>
                  <a:cubicBezTo>
                    <a:pt x="3976" y="161"/>
                    <a:pt x="3925" y="0"/>
                    <a:pt x="3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3220975" y="1052700"/>
              <a:ext cx="114975" cy="64725"/>
            </a:xfrm>
            <a:custGeom>
              <a:avLst/>
              <a:gdLst/>
              <a:ahLst/>
              <a:cxnLst/>
              <a:rect l="l" t="t" r="r" b="b"/>
              <a:pathLst>
                <a:path w="4599" h="2589" extrusionOk="0">
                  <a:moveTo>
                    <a:pt x="4443" y="1"/>
                  </a:moveTo>
                  <a:cubicBezTo>
                    <a:pt x="4425" y="1"/>
                    <a:pt x="4407" y="6"/>
                    <a:pt x="4388" y="18"/>
                  </a:cubicBezTo>
                  <a:cubicBezTo>
                    <a:pt x="3011" y="745"/>
                    <a:pt x="1061" y="1204"/>
                    <a:pt x="66" y="2428"/>
                  </a:cubicBezTo>
                  <a:cubicBezTo>
                    <a:pt x="0" y="2494"/>
                    <a:pt x="77" y="2588"/>
                    <a:pt x="148" y="2588"/>
                  </a:cubicBezTo>
                  <a:cubicBezTo>
                    <a:pt x="159" y="2588"/>
                    <a:pt x="171" y="2586"/>
                    <a:pt x="181" y="2581"/>
                  </a:cubicBezTo>
                  <a:cubicBezTo>
                    <a:pt x="908" y="2198"/>
                    <a:pt x="1596" y="1739"/>
                    <a:pt x="2323" y="1357"/>
                  </a:cubicBezTo>
                  <a:cubicBezTo>
                    <a:pt x="3049" y="1013"/>
                    <a:pt x="3776" y="630"/>
                    <a:pt x="4503" y="209"/>
                  </a:cubicBezTo>
                  <a:cubicBezTo>
                    <a:pt x="4599" y="145"/>
                    <a:pt x="4534" y="1"/>
                    <a:pt x="4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26"/>
          <p:cNvGrpSpPr/>
          <p:nvPr/>
        </p:nvGrpSpPr>
        <p:grpSpPr>
          <a:xfrm>
            <a:off x="2757488" y="3510746"/>
            <a:ext cx="3629570" cy="198583"/>
            <a:chOff x="255575" y="2652425"/>
            <a:chExt cx="7071050" cy="386875"/>
          </a:xfrm>
        </p:grpSpPr>
        <p:sp>
          <p:nvSpPr>
            <p:cNvPr id="545" name="Google Shape;545;p26"/>
            <p:cNvSpPr/>
            <p:nvPr/>
          </p:nvSpPr>
          <p:spPr>
            <a:xfrm>
              <a:off x="514450" y="2847300"/>
              <a:ext cx="2623650" cy="25"/>
            </a:xfrm>
            <a:custGeom>
              <a:avLst/>
              <a:gdLst/>
              <a:ahLst/>
              <a:cxnLst/>
              <a:rect l="l" t="t" r="r" b="b"/>
              <a:pathLst>
                <a:path w="104946" h="1" fill="none" extrusionOk="0">
                  <a:moveTo>
                    <a:pt x="0" y="0"/>
                  </a:moveTo>
                  <a:lnTo>
                    <a:pt x="104946" y="0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6"/>
            <p:cNvSpPr/>
            <p:nvPr/>
          </p:nvSpPr>
          <p:spPr>
            <a:xfrm>
              <a:off x="363175" y="2760025"/>
              <a:ext cx="154200" cy="174550"/>
            </a:xfrm>
            <a:custGeom>
              <a:avLst/>
              <a:gdLst/>
              <a:ahLst/>
              <a:cxnLst/>
              <a:rect l="l" t="t" r="r" b="b"/>
              <a:pathLst>
                <a:path w="6168" h="6982" fill="none" extrusionOk="0">
                  <a:moveTo>
                    <a:pt x="1" y="1"/>
                  </a:moveTo>
                  <a:lnTo>
                    <a:pt x="1" y="6982"/>
                  </a:lnTo>
                  <a:lnTo>
                    <a:pt x="6167" y="3491"/>
                  </a:lnTo>
                  <a:close/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255575" y="2760025"/>
              <a:ext cx="25" cy="174550"/>
            </a:xfrm>
            <a:custGeom>
              <a:avLst/>
              <a:gdLst/>
              <a:ahLst/>
              <a:cxnLst/>
              <a:rect l="l" t="t" r="r" b="b"/>
              <a:pathLst>
                <a:path w="1" h="6982" fill="none" extrusionOk="0">
                  <a:moveTo>
                    <a:pt x="0" y="1"/>
                  </a:moveTo>
                  <a:lnTo>
                    <a:pt x="0" y="6982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3257325" y="2783300"/>
              <a:ext cx="456700" cy="125100"/>
            </a:xfrm>
            <a:custGeom>
              <a:avLst/>
              <a:gdLst/>
              <a:ahLst/>
              <a:cxnLst/>
              <a:rect l="l" t="t" r="r" b="b"/>
              <a:pathLst>
                <a:path w="18268" h="5004" extrusionOk="0">
                  <a:moveTo>
                    <a:pt x="15126" y="1"/>
                  </a:moveTo>
                  <a:lnTo>
                    <a:pt x="1" y="2560"/>
                  </a:lnTo>
                  <a:lnTo>
                    <a:pt x="15126" y="5004"/>
                  </a:lnTo>
                  <a:lnTo>
                    <a:pt x="18268" y="2560"/>
                  </a:lnTo>
                  <a:lnTo>
                    <a:pt x="15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6"/>
            <p:cNvSpPr/>
            <p:nvPr/>
          </p:nvSpPr>
          <p:spPr>
            <a:xfrm>
              <a:off x="3257325" y="2652425"/>
              <a:ext cx="354900" cy="148350"/>
            </a:xfrm>
            <a:custGeom>
              <a:avLst/>
              <a:gdLst/>
              <a:ahLst/>
              <a:cxnLst/>
              <a:rect l="l" t="t" r="r" b="b"/>
              <a:pathLst>
                <a:path w="14196" h="5934" extrusionOk="0">
                  <a:moveTo>
                    <a:pt x="11054" y="0"/>
                  </a:moveTo>
                  <a:lnTo>
                    <a:pt x="1" y="5934"/>
                  </a:lnTo>
                  <a:lnTo>
                    <a:pt x="12334" y="3839"/>
                  </a:lnTo>
                  <a:lnTo>
                    <a:pt x="14195" y="1047"/>
                  </a:lnTo>
                  <a:lnTo>
                    <a:pt x="11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6"/>
            <p:cNvSpPr/>
            <p:nvPr/>
          </p:nvSpPr>
          <p:spPr>
            <a:xfrm>
              <a:off x="3257325" y="2890925"/>
              <a:ext cx="354900" cy="148375"/>
            </a:xfrm>
            <a:custGeom>
              <a:avLst/>
              <a:gdLst/>
              <a:ahLst/>
              <a:cxnLst/>
              <a:rect l="l" t="t" r="r" b="b"/>
              <a:pathLst>
                <a:path w="14196" h="5935" extrusionOk="0">
                  <a:moveTo>
                    <a:pt x="1" y="1"/>
                  </a:moveTo>
                  <a:lnTo>
                    <a:pt x="11054" y="5934"/>
                  </a:lnTo>
                  <a:lnTo>
                    <a:pt x="14195" y="4887"/>
                  </a:lnTo>
                  <a:lnTo>
                    <a:pt x="12334" y="20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4444075" y="2847300"/>
              <a:ext cx="2623675" cy="25"/>
            </a:xfrm>
            <a:custGeom>
              <a:avLst/>
              <a:gdLst/>
              <a:ahLst/>
              <a:cxnLst/>
              <a:rect l="l" t="t" r="r" b="b"/>
              <a:pathLst>
                <a:path w="104947" h="1" fill="none" extrusionOk="0">
                  <a:moveTo>
                    <a:pt x="104946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6"/>
            <p:cNvSpPr/>
            <p:nvPr/>
          </p:nvSpPr>
          <p:spPr>
            <a:xfrm>
              <a:off x="7067725" y="2760025"/>
              <a:ext cx="154175" cy="174550"/>
            </a:xfrm>
            <a:custGeom>
              <a:avLst/>
              <a:gdLst/>
              <a:ahLst/>
              <a:cxnLst/>
              <a:rect l="l" t="t" r="r" b="b"/>
              <a:pathLst>
                <a:path w="6167" h="6982" fill="none" extrusionOk="0">
                  <a:moveTo>
                    <a:pt x="6167" y="6982"/>
                  </a:moveTo>
                  <a:lnTo>
                    <a:pt x="6167" y="1"/>
                  </a:lnTo>
                  <a:lnTo>
                    <a:pt x="0" y="3491"/>
                  </a:lnTo>
                  <a:close/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7326600" y="2760025"/>
              <a:ext cx="25" cy="174550"/>
            </a:xfrm>
            <a:custGeom>
              <a:avLst/>
              <a:gdLst/>
              <a:ahLst/>
              <a:cxnLst/>
              <a:rect l="l" t="t" r="r" b="b"/>
              <a:pathLst>
                <a:path w="1" h="6982" fill="none" extrusionOk="0">
                  <a:moveTo>
                    <a:pt x="0" y="6982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6"/>
            <p:cNvSpPr/>
            <p:nvPr/>
          </p:nvSpPr>
          <p:spPr>
            <a:xfrm>
              <a:off x="3868150" y="2783300"/>
              <a:ext cx="459600" cy="125100"/>
            </a:xfrm>
            <a:custGeom>
              <a:avLst/>
              <a:gdLst/>
              <a:ahLst/>
              <a:cxnLst/>
              <a:rect l="l" t="t" r="r" b="b"/>
              <a:pathLst>
                <a:path w="18384" h="5004" extrusionOk="0">
                  <a:moveTo>
                    <a:pt x="3142" y="1"/>
                  </a:moveTo>
                  <a:lnTo>
                    <a:pt x="1" y="2560"/>
                  </a:lnTo>
                  <a:lnTo>
                    <a:pt x="3142" y="5004"/>
                  </a:lnTo>
                  <a:lnTo>
                    <a:pt x="18384" y="2560"/>
                  </a:lnTo>
                  <a:lnTo>
                    <a:pt x="31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6"/>
            <p:cNvSpPr/>
            <p:nvPr/>
          </p:nvSpPr>
          <p:spPr>
            <a:xfrm>
              <a:off x="3972875" y="2890925"/>
              <a:ext cx="354875" cy="148375"/>
            </a:xfrm>
            <a:custGeom>
              <a:avLst/>
              <a:gdLst/>
              <a:ahLst/>
              <a:cxnLst/>
              <a:rect l="l" t="t" r="r" b="b"/>
              <a:pathLst>
                <a:path w="14195" h="5935" extrusionOk="0">
                  <a:moveTo>
                    <a:pt x="14195" y="1"/>
                  </a:moveTo>
                  <a:lnTo>
                    <a:pt x="1746" y="2095"/>
                  </a:lnTo>
                  <a:lnTo>
                    <a:pt x="0" y="4887"/>
                  </a:lnTo>
                  <a:lnTo>
                    <a:pt x="3142" y="5934"/>
                  </a:lnTo>
                  <a:lnTo>
                    <a:pt x="141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3972875" y="2652425"/>
              <a:ext cx="354875" cy="148350"/>
            </a:xfrm>
            <a:custGeom>
              <a:avLst/>
              <a:gdLst/>
              <a:ahLst/>
              <a:cxnLst/>
              <a:rect l="l" t="t" r="r" b="b"/>
              <a:pathLst>
                <a:path w="14195" h="5934" extrusionOk="0">
                  <a:moveTo>
                    <a:pt x="3142" y="0"/>
                  </a:moveTo>
                  <a:lnTo>
                    <a:pt x="0" y="1047"/>
                  </a:lnTo>
                  <a:lnTo>
                    <a:pt x="1746" y="3839"/>
                  </a:lnTo>
                  <a:lnTo>
                    <a:pt x="14195" y="5934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" name="Google Shape;557;p26"/>
          <p:cNvSpPr/>
          <p:nvPr/>
        </p:nvSpPr>
        <p:spPr>
          <a:xfrm>
            <a:off x="389125" y="2539925"/>
            <a:ext cx="70800" cy="28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ntage Art Deco Bibliotheque Style CV by Slidesgo">
  <a:themeElements>
    <a:clrScheme name="Simple Light">
      <a:dk1>
        <a:srgbClr val="3B290C"/>
      </a:dk1>
      <a:lt1>
        <a:srgbClr val="4E0A0A"/>
      </a:lt1>
      <a:dk2>
        <a:srgbClr val="E6D3B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B290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Office PowerPoint</Application>
  <PresentationFormat>On-screen Show (16:9)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Zen Loop</vt:lpstr>
      <vt:lpstr>Dosis</vt:lpstr>
      <vt:lpstr>Arial</vt:lpstr>
      <vt:lpstr>Vintage Art Deco Bibliotheque Style CV by Slidesgo</vt:lpstr>
      <vt:lpstr>Write &amp; Publish: Your eBook Creation Companion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Write &amp; Publish: Your eBook Creation Companion</dc:title>
  <dc:creator>Siddhartha Mitra</dc:creator>
  <cp:lastModifiedBy>Urbijit Mitra</cp:lastModifiedBy>
  <cp:revision>1</cp:revision>
  <dcterms:modified xsi:type="dcterms:W3CDTF">2023-07-30T18:34:27Z</dcterms:modified>
</cp:coreProperties>
</file>